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3"/>
  </p:notesMasterIdLst>
  <p:sldIdLst>
    <p:sldId id="257" r:id="rId5"/>
    <p:sldId id="262" r:id="rId6"/>
    <p:sldId id="258" r:id="rId7"/>
    <p:sldId id="264" r:id="rId8"/>
    <p:sldId id="265" r:id="rId9"/>
    <p:sldId id="259" r:id="rId10"/>
    <p:sldId id="260" r:id="rId11"/>
    <p:sldId id="261" r:id="rId12"/>
  </p:sldIdLst>
  <p:sldSz cx="18288000" cy="10287000"/>
  <p:notesSz cx="6858000" cy="9144000"/>
  <p:embeddedFontLst>
    <p:embeddedFont>
      <p:font typeface="Poppins" panose="00000500000000000000" pitchFamily="2" charset="0"/>
      <p:regular r:id="rId14"/>
      <p:bold r:id="rId15"/>
      <p:italic r:id="rId16"/>
      <p:boldItalic r:id="rId17"/>
    </p:embeddedFont>
    <p:embeddedFont>
      <p:font typeface="Poppins Bold" panose="00000800000000000000" charset="0"/>
      <p:regular r:id="rId18"/>
      <p:bold r:id="rId19"/>
    </p:embeddedFont>
    <p:embeddedFont>
      <p:font typeface="Poppins Italics"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80ECA1-DF00-9821-1418-F6BB07A88211}" name="Marta Gadeikienė" initials="MG" userId="S::marta.gadeikiene@olf.lt::5c487478-826e-4d46-85c3-751ee4e164ef" providerId="AD"/>
  <p188:author id="{E162A3E5-3804-AE74-F197-C85B34DF304D}" name="Aistė Ramaškevičė" initials="AR" userId="S::aiste.ramaskevice@olf.lt::95062286-e80c-47a3-bd3a-b7b0cb69761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00F0C5-85F2-4676-9F0B-4DBE560C4FED}" v="8" dt="2026-01-26T15:10:25.436"/>
    <p1510:client id="{DE938448-97D7-46FC-BE08-752AF3195884}" v="10" dt="2026-01-27T07:43:53.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500" y="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stė Ramaškevičė" userId="95062286-e80c-47a3-bd3a-b7b0cb697610" providerId="ADAL" clId="{0A954CB4-5E3E-47BC-A85E-4A32B2BA5674}"/>
    <pc:docChg chg="undo custSel modSld">
      <pc:chgData name="Aistė Ramaškevičė" userId="95062286-e80c-47a3-bd3a-b7b0cb697610" providerId="ADAL" clId="{0A954CB4-5E3E-47BC-A85E-4A32B2BA5674}" dt="2026-01-27T07:45:20.274" v="141" actId="20577"/>
      <pc:docMkLst>
        <pc:docMk/>
      </pc:docMkLst>
      <pc:sldChg chg="modSp mod">
        <pc:chgData name="Aistė Ramaškevičė" userId="95062286-e80c-47a3-bd3a-b7b0cb697610" providerId="ADAL" clId="{0A954CB4-5E3E-47BC-A85E-4A32B2BA5674}" dt="2026-01-26T15:12:19.018" v="81" actId="1076"/>
        <pc:sldMkLst>
          <pc:docMk/>
          <pc:sldMk cId="0" sldId="257"/>
        </pc:sldMkLst>
        <pc:spChg chg="mod">
          <ac:chgData name="Aistė Ramaškevičė" userId="95062286-e80c-47a3-bd3a-b7b0cb697610" providerId="ADAL" clId="{0A954CB4-5E3E-47BC-A85E-4A32B2BA5674}" dt="2026-01-26T15:12:19.018" v="81" actId="1076"/>
          <ac:spMkLst>
            <pc:docMk/>
            <pc:sldMk cId="0" sldId="257"/>
            <ac:spMk id="8" creationId="{8C0DE6E6-4725-DA1C-E593-6D4E83F93103}"/>
          </ac:spMkLst>
        </pc:spChg>
        <pc:grpChg chg="mod">
          <ac:chgData name="Aistė Ramaškevičė" userId="95062286-e80c-47a3-bd3a-b7b0cb697610" providerId="ADAL" clId="{0A954CB4-5E3E-47BC-A85E-4A32B2BA5674}" dt="2026-01-26T15:05:37.319" v="0" actId="1035"/>
          <ac:grpSpMkLst>
            <pc:docMk/>
            <pc:sldMk cId="0" sldId="257"/>
            <ac:grpSpMk id="2" creationId="{00000000-0000-0000-0000-000000000000}"/>
          </ac:grpSpMkLst>
        </pc:grpChg>
      </pc:sldChg>
      <pc:sldChg chg="addSp delSp modSp mod">
        <pc:chgData name="Aistė Ramaškevičė" userId="95062286-e80c-47a3-bd3a-b7b0cb697610" providerId="ADAL" clId="{0A954CB4-5E3E-47BC-A85E-4A32B2BA5674}" dt="2026-01-27T07:42:58.246" v="99" actId="1076"/>
        <pc:sldMkLst>
          <pc:docMk/>
          <pc:sldMk cId="0" sldId="258"/>
        </pc:sldMkLst>
        <pc:spChg chg="del">
          <ac:chgData name="Aistė Ramaškevičė" userId="95062286-e80c-47a3-bd3a-b7b0cb697610" providerId="ADAL" clId="{0A954CB4-5E3E-47BC-A85E-4A32B2BA5674}" dt="2026-01-26T15:06:11.158" v="7" actId="478"/>
          <ac:spMkLst>
            <pc:docMk/>
            <pc:sldMk cId="0" sldId="258"/>
            <ac:spMk id="5" creationId="{00000000-0000-0000-0000-000000000000}"/>
          </ac:spMkLst>
        </pc:spChg>
        <pc:spChg chg="mod">
          <ac:chgData name="Aistė Ramaškevičė" userId="95062286-e80c-47a3-bd3a-b7b0cb697610" providerId="ADAL" clId="{0A954CB4-5E3E-47BC-A85E-4A32B2BA5674}" dt="2026-01-26T15:11:16.732" v="77" actId="1037"/>
          <ac:spMkLst>
            <pc:docMk/>
            <pc:sldMk cId="0" sldId="258"/>
            <ac:spMk id="11" creationId="{00000000-0000-0000-0000-000000000000}"/>
          </ac:spMkLst>
        </pc:spChg>
        <pc:spChg chg="mod">
          <ac:chgData name="Aistė Ramaškevičė" userId="95062286-e80c-47a3-bd3a-b7b0cb697610" providerId="ADAL" clId="{0A954CB4-5E3E-47BC-A85E-4A32B2BA5674}" dt="2026-01-26T15:06:26.945" v="13"/>
          <ac:spMkLst>
            <pc:docMk/>
            <pc:sldMk cId="0" sldId="258"/>
            <ac:spMk id="14" creationId="{7E9D80BD-AA1E-3FA1-84EA-07E0210A3E4F}"/>
          </ac:spMkLst>
        </pc:spChg>
        <pc:spChg chg="mod">
          <ac:chgData name="Aistė Ramaškevičė" userId="95062286-e80c-47a3-bd3a-b7b0cb697610" providerId="ADAL" clId="{0A954CB4-5E3E-47BC-A85E-4A32B2BA5674}" dt="2026-01-26T15:06:26.945" v="13"/>
          <ac:spMkLst>
            <pc:docMk/>
            <pc:sldMk cId="0" sldId="258"/>
            <ac:spMk id="15" creationId="{D3B6B3B6-8A91-065D-F8C5-E4242AF41CBF}"/>
          </ac:spMkLst>
        </pc:spChg>
        <pc:grpChg chg="del mod">
          <ac:chgData name="Aistė Ramaškevičė" userId="95062286-e80c-47a3-bd3a-b7b0cb697610" providerId="ADAL" clId="{0A954CB4-5E3E-47BC-A85E-4A32B2BA5674}" dt="2026-01-26T15:06:30.300" v="14" actId="478"/>
          <ac:grpSpMkLst>
            <pc:docMk/>
            <pc:sldMk cId="0" sldId="258"/>
            <ac:grpSpMk id="2" creationId="{00000000-0000-0000-0000-000000000000}"/>
          </ac:grpSpMkLst>
        </pc:grpChg>
        <pc:grpChg chg="add mod">
          <ac:chgData name="Aistė Ramaškevičė" userId="95062286-e80c-47a3-bd3a-b7b0cb697610" providerId="ADAL" clId="{0A954CB4-5E3E-47BC-A85E-4A32B2BA5674}" dt="2026-01-26T15:06:43.183" v="16" actId="1076"/>
          <ac:grpSpMkLst>
            <pc:docMk/>
            <pc:sldMk cId="0" sldId="258"/>
            <ac:grpSpMk id="7" creationId="{68D9C8B3-1250-2F98-FCF3-17DE6CD2F13E}"/>
          </ac:grpSpMkLst>
        </pc:grpChg>
        <pc:grpChg chg="add mod ord">
          <ac:chgData name="Aistė Ramaškevičė" userId="95062286-e80c-47a3-bd3a-b7b0cb697610" providerId="ADAL" clId="{0A954CB4-5E3E-47BC-A85E-4A32B2BA5674}" dt="2026-01-26T15:06:34.144" v="15" actId="167"/>
          <ac:grpSpMkLst>
            <pc:docMk/>
            <pc:sldMk cId="0" sldId="258"/>
            <ac:grpSpMk id="13" creationId="{CF1EB607-6510-E991-DC74-2EC30B6F3711}"/>
          </ac:grpSpMkLst>
        </pc:grpChg>
        <pc:picChg chg="add mod">
          <ac:chgData name="Aistė Ramaškevičė" userId="95062286-e80c-47a3-bd3a-b7b0cb697610" providerId="ADAL" clId="{0A954CB4-5E3E-47BC-A85E-4A32B2BA5674}" dt="2026-01-27T07:42:26.945" v="88"/>
          <ac:picMkLst>
            <pc:docMk/>
            <pc:sldMk cId="0" sldId="258"/>
            <ac:picMk id="2" creationId="{D05E7215-3CC7-481E-D27E-516C548B2F6A}"/>
          </ac:picMkLst>
        </pc:picChg>
        <pc:picChg chg="add mod">
          <ac:chgData name="Aistė Ramaškevičė" userId="95062286-e80c-47a3-bd3a-b7b0cb697610" providerId="ADAL" clId="{0A954CB4-5E3E-47BC-A85E-4A32B2BA5674}" dt="2026-01-27T07:42:26.945" v="88"/>
          <ac:picMkLst>
            <pc:docMk/>
            <pc:sldMk cId="0" sldId="258"/>
            <ac:picMk id="3" creationId="{B782AFE5-DA44-D4CC-AD81-9691FE3C2EB0}"/>
          </ac:picMkLst>
        </pc:picChg>
        <pc:picChg chg="add mod">
          <ac:chgData name="Aistė Ramaškevičė" userId="95062286-e80c-47a3-bd3a-b7b0cb697610" providerId="ADAL" clId="{0A954CB4-5E3E-47BC-A85E-4A32B2BA5674}" dt="2026-01-27T07:42:26.945" v="88"/>
          <ac:picMkLst>
            <pc:docMk/>
            <pc:sldMk cId="0" sldId="258"/>
            <ac:picMk id="4" creationId="{20FC955A-20C7-2FAA-DB74-9DA7E9BBC5D7}"/>
          </ac:picMkLst>
        </pc:picChg>
        <pc:picChg chg="add mod">
          <ac:chgData name="Aistė Ramaškevičė" userId="95062286-e80c-47a3-bd3a-b7b0cb697610" providerId="ADAL" clId="{0A954CB4-5E3E-47BC-A85E-4A32B2BA5674}" dt="2026-01-27T07:42:26.945" v="88"/>
          <ac:picMkLst>
            <pc:docMk/>
            <pc:sldMk cId="0" sldId="258"/>
            <ac:picMk id="5" creationId="{4E74DF5F-D32B-4159-FAE7-9D4F68836DA4}"/>
          </ac:picMkLst>
        </pc:picChg>
        <pc:picChg chg="mod">
          <ac:chgData name="Aistė Ramaškevičė" userId="95062286-e80c-47a3-bd3a-b7b0cb697610" providerId="ADAL" clId="{0A954CB4-5E3E-47BC-A85E-4A32B2BA5674}" dt="2026-01-26T15:06:12.020" v="8"/>
          <ac:picMkLst>
            <pc:docMk/>
            <pc:sldMk cId="0" sldId="258"/>
            <ac:picMk id="8" creationId="{D44BB40A-9BAB-193B-6D5A-8E38F4FCE7D4}"/>
          </ac:picMkLst>
        </pc:picChg>
        <pc:picChg chg="mod">
          <ac:chgData name="Aistė Ramaškevičė" userId="95062286-e80c-47a3-bd3a-b7b0cb697610" providerId="ADAL" clId="{0A954CB4-5E3E-47BC-A85E-4A32B2BA5674}" dt="2026-01-26T15:06:12.020" v="8"/>
          <ac:picMkLst>
            <pc:docMk/>
            <pc:sldMk cId="0" sldId="258"/>
            <ac:picMk id="9" creationId="{234E72E2-9043-8E36-30D1-DB3E10217955}"/>
          </ac:picMkLst>
        </pc:picChg>
        <pc:picChg chg="mod">
          <ac:chgData name="Aistė Ramaškevičė" userId="95062286-e80c-47a3-bd3a-b7b0cb697610" providerId="ADAL" clId="{0A954CB4-5E3E-47BC-A85E-4A32B2BA5674}" dt="2026-01-26T15:06:12.020" v="8"/>
          <ac:picMkLst>
            <pc:docMk/>
            <pc:sldMk cId="0" sldId="258"/>
            <ac:picMk id="10" creationId="{7FE44808-E96D-8057-DBFA-1FF84C539B72}"/>
          </ac:picMkLst>
        </pc:picChg>
        <pc:picChg chg="add mod">
          <ac:chgData name="Aistė Ramaškevičė" userId="95062286-e80c-47a3-bd3a-b7b0cb697610" providerId="ADAL" clId="{0A954CB4-5E3E-47BC-A85E-4A32B2BA5674}" dt="2026-01-27T07:42:42.441" v="94" actId="1076"/>
          <ac:picMkLst>
            <pc:docMk/>
            <pc:sldMk cId="0" sldId="258"/>
            <ac:picMk id="16" creationId="{E432C334-B045-6D05-67CC-0F9851521FE0}"/>
          </ac:picMkLst>
        </pc:picChg>
        <pc:picChg chg="add mod">
          <ac:chgData name="Aistė Ramaškevičė" userId="95062286-e80c-47a3-bd3a-b7b0cb697610" providerId="ADAL" clId="{0A954CB4-5E3E-47BC-A85E-4A32B2BA5674}" dt="2026-01-27T07:42:47.987" v="97" actId="1076"/>
          <ac:picMkLst>
            <pc:docMk/>
            <pc:sldMk cId="0" sldId="258"/>
            <ac:picMk id="17" creationId="{2E4DA458-7D5C-7370-7F19-DD9BB45E2C84}"/>
          </ac:picMkLst>
        </pc:picChg>
        <pc:picChg chg="add mod">
          <ac:chgData name="Aistė Ramaškevičė" userId="95062286-e80c-47a3-bd3a-b7b0cb697610" providerId="ADAL" clId="{0A954CB4-5E3E-47BC-A85E-4A32B2BA5674}" dt="2026-01-27T07:42:50.912" v="98" actId="1076"/>
          <ac:picMkLst>
            <pc:docMk/>
            <pc:sldMk cId="0" sldId="258"/>
            <ac:picMk id="18" creationId="{E3DA81B8-A57E-D059-5A38-F6EDBB401FD5}"/>
          </ac:picMkLst>
        </pc:picChg>
        <pc:picChg chg="add mod">
          <ac:chgData name="Aistė Ramaškevičė" userId="95062286-e80c-47a3-bd3a-b7b0cb697610" providerId="ADAL" clId="{0A954CB4-5E3E-47BC-A85E-4A32B2BA5674}" dt="2026-01-27T07:42:58.246" v="99" actId="1076"/>
          <ac:picMkLst>
            <pc:docMk/>
            <pc:sldMk cId="0" sldId="258"/>
            <ac:picMk id="19" creationId="{C128B6C7-169E-0EB6-167C-61F1A72AFE8C}"/>
          </ac:picMkLst>
        </pc:picChg>
        <pc:picChg chg="del">
          <ac:chgData name="Aistė Ramaškevičė" userId="95062286-e80c-47a3-bd3a-b7b0cb697610" providerId="ADAL" clId="{0A954CB4-5E3E-47BC-A85E-4A32B2BA5674}" dt="2026-01-27T07:42:34.521" v="91" actId="478"/>
          <ac:picMkLst>
            <pc:docMk/>
            <pc:sldMk cId="0" sldId="258"/>
            <ac:picMk id="28" creationId="{680ECBAC-E0E0-D5B0-D191-2BE99061F20E}"/>
          </ac:picMkLst>
        </pc:picChg>
        <pc:picChg chg="del">
          <ac:chgData name="Aistė Ramaškevičė" userId="95062286-e80c-47a3-bd3a-b7b0cb697610" providerId="ADAL" clId="{0A954CB4-5E3E-47BC-A85E-4A32B2BA5674}" dt="2026-01-27T07:42:34.521" v="91" actId="478"/>
          <ac:picMkLst>
            <pc:docMk/>
            <pc:sldMk cId="0" sldId="258"/>
            <ac:picMk id="29" creationId="{032FA80D-E14C-3D94-EAFF-AB23AA48674A}"/>
          </ac:picMkLst>
        </pc:picChg>
        <pc:picChg chg="del">
          <ac:chgData name="Aistė Ramaškevičė" userId="95062286-e80c-47a3-bd3a-b7b0cb697610" providerId="ADAL" clId="{0A954CB4-5E3E-47BC-A85E-4A32B2BA5674}" dt="2026-01-27T07:42:34.521" v="91" actId="478"/>
          <ac:picMkLst>
            <pc:docMk/>
            <pc:sldMk cId="0" sldId="258"/>
            <ac:picMk id="30" creationId="{94704901-CDE5-6BBB-DFDD-E082D7417B27}"/>
          </ac:picMkLst>
        </pc:picChg>
        <pc:picChg chg="add del">
          <ac:chgData name="Aistė Ramaškevičė" userId="95062286-e80c-47a3-bd3a-b7b0cb697610" providerId="ADAL" clId="{0A954CB4-5E3E-47BC-A85E-4A32B2BA5674}" dt="2026-01-27T07:42:34.521" v="91" actId="478"/>
          <ac:picMkLst>
            <pc:docMk/>
            <pc:sldMk cId="0" sldId="258"/>
            <ac:picMk id="31" creationId="{85F64414-5273-E406-9DFB-88D860D2840F}"/>
          </ac:picMkLst>
        </pc:picChg>
      </pc:sldChg>
      <pc:sldChg chg="addSp delSp modSp mod">
        <pc:chgData name="Aistė Ramaškevičė" userId="95062286-e80c-47a3-bd3a-b7b0cb697610" providerId="ADAL" clId="{0A954CB4-5E3E-47BC-A85E-4A32B2BA5674}" dt="2026-01-27T07:43:45.098" v="105"/>
        <pc:sldMkLst>
          <pc:docMk/>
          <pc:sldMk cId="0" sldId="259"/>
        </pc:sldMkLst>
        <pc:spChg chg="del">
          <ac:chgData name="Aistė Ramaškevičė" userId="95062286-e80c-47a3-bd3a-b7b0cb697610" providerId="ADAL" clId="{0A954CB4-5E3E-47BC-A85E-4A32B2BA5674}" dt="2026-01-26T15:09:44.358" v="50" actId="478"/>
          <ac:spMkLst>
            <pc:docMk/>
            <pc:sldMk cId="0" sldId="259"/>
            <ac:spMk id="5" creationId="{00000000-0000-0000-0000-000000000000}"/>
          </ac:spMkLst>
        </pc:spChg>
        <pc:spChg chg="mod">
          <ac:chgData name="Aistė Ramaškevičė" userId="95062286-e80c-47a3-bd3a-b7b0cb697610" providerId="ADAL" clId="{0A954CB4-5E3E-47BC-A85E-4A32B2BA5674}" dt="2026-01-26T15:09:45.223" v="51"/>
          <ac:spMkLst>
            <pc:docMk/>
            <pc:sldMk cId="0" sldId="259"/>
            <ac:spMk id="8" creationId="{193D84AD-2CBF-DA99-4B15-32C387F5207C}"/>
          </ac:spMkLst>
        </pc:spChg>
        <pc:spChg chg="mod">
          <ac:chgData name="Aistė Ramaškevičė" userId="95062286-e80c-47a3-bd3a-b7b0cb697610" providerId="ADAL" clId="{0A954CB4-5E3E-47BC-A85E-4A32B2BA5674}" dt="2026-01-26T15:09:45.223" v="51"/>
          <ac:spMkLst>
            <pc:docMk/>
            <pc:sldMk cId="0" sldId="259"/>
            <ac:spMk id="9" creationId="{0927EB15-2B50-424D-2E40-E310F6BCA65A}"/>
          </ac:spMkLst>
        </pc:spChg>
        <pc:spChg chg="mod">
          <ac:chgData name="Aistė Ramaškevičė" userId="95062286-e80c-47a3-bd3a-b7b0cb697610" providerId="ADAL" clId="{0A954CB4-5E3E-47BC-A85E-4A32B2BA5674}" dt="2026-01-26T15:09:58.607" v="55" actId="5793"/>
          <ac:spMkLst>
            <pc:docMk/>
            <pc:sldMk cId="0" sldId="259"/>
            <ac:spMk id="11" creationId="{00000000-0000-0000-0000-000000000000}"/>
          </ac:spMkLst>
        </pc:spChg>
        <pc:grpChg chg="del">
          <ac:chgData name="Aistė Ramaškevičė" userId="95062286-e80c-47a3-bd3a-b7b0cb697610" providerId="ADAL" clId="{0A954CB4-5E3E-47BC-A85E-4A32B2BA5674}" dt="2026-01-26T15:09:43.770" v="49" actId="478"/>
          <ac:grpSpMkLst>
            <pc:docMk/>
            <pc:sldMk cId="0" sldId="259"/>
            <ac:grpSpMk id="2" creationId="{00000000-0000-0000-0000-000000000000}"/>
          </ac:grpSpMkLst>
        </pc:grpChg>
        <pc:grpChg chg="add mod ord">
          <ac:chgData name="Aistė Ramaškevičė" userId="95062286-e80c-47a3-bd3a-b7b0cb697610" providerId="ADAL" clId="{0A954CB4-5E3E-47BC-A85E-4A32B2BA5674}" dt="2026-01-26T15:09:49.460" v="52" actId="167"/>
          <ac:grpSpMkLst>
            <pc:docMk/>
            <pc:sldMk cId="0" sldId="259"/>
            <ac:grpSpMk id="7" creationId="{A78A52A1-D344-F269-75CC-037FC9B69EF8}"/>
          </ac:grpSpMkLst>
        </pc:grpChg>
        <pc:grpChg chg="add mod">
          <ac:chgData name="Aistė Ramaškevičė" userId="95062286-e80c-47a3-bd3a-b7b0cb697610" providerId="ADAL" clId="{0A954CB4-5E3E-47BC-A85E-4A32B2BA5674}" dt="2026-01-26T15:09:45.223" v="51"/>
          <ac:grpSpMkLst>
            <pc:docMk/>
            <pc:sldMk cId="0" sldId="259"/>
            <ac:grpSpMk id="10" creationId="{AD837320-A1BE-200B-5005-79E876FAC931}"/>
          </ac:grpSpMkLst>
        </pc:grpChg>
        <pc:picChg chg="add mod">
          <ac:chgData name="Aistė Ramaškevičė" userId="95062286-e80c-47a3-bd3a-b7b0cb697610" providerId="ADAL" clId="{0A954CB4-5E3E-47BC-A85E-4A32B2BA5674}" dt="2026-01-27T07:43:45.098" v="105"/>
          <ac:picMkLst>
            <pc:docMk/>
            <pc:sldMk cId="0" sldId="259"/>
            <ac:picMk id="2" creationId="{CF1B8759-E463-EA75-BBFE-32539F387F9C}"/>
          </ac:picMkLst>
        </pc:picChg>
        <pc:picChg chg="add mod">
          <ac:chgData name="Aistė Ramaškevičė" userId="95062286-e80c-47a3-bd3a-b7b0cb697610" providerId="ADAL" clId="{0A954CB4-5E3E-47BC-A85E-4A32B2BA5674}" dt="2026-01-27T07:43:45.098" v="105"/>
          <ac:picMkLst>
            <pc:docMk/>
            <pc:sldMk cId="0" sldId="259"/>
            <ac:picMk id="3" creationId="{17463885-DB60-8AEE-FE02-6BDDDCEAD947}"/>
          </ac:picMkLst>
        </pc:picChg>
        <pc:picChg chg="add mod">
          <ac:chgData name="Aistė Ramaškevičė" userId="95062286-e80c-47a3-bd3a-b7b0cb697610" providerId="ADAL" clId="{0A954CB4-5E3E-47BC-A85E-4A32B2BA5674}" dt="2026-01-27T07:43:45.098" v="105"/>
          <ac:picMkLst>
            <pc:docMk/>
            <pc:sldMk cId="0" sldId="259"/>
            <ac:picMk id="4" creationId="{25210512-CF21-B2F8-F9BB-C396B5330414}"/>
          </ac:picMkLst>
        </pc:picChg>
        <pc:picChg chg="add mod">
          <ac:chgData name="Aistė Ramaškevičė" userId="95062286-e80c-47a3-bd3a-b7b0cb697610" providerId="ADAL" clId="{0A954CB4-5E3E-47BC-A85E-4A32B2BA5674}" dt="2026-01-27T07:43:45.098" v="105"/>
          <ac:picMkLst>
            <pc:docMk/>
            <pc:sldMk cId="0" sldId="259"/>
            <ac:picMk id="5" creationId="{30B45C39-D163-9356-5151-B5B5D5ED71FA}"/>
          </ac:picMkLst>
        </pc:picChg>
        <pc:picChg chg="mod">
          <ac:chgData name="Aistė Ramaškevičė" userId="95062286-e80c-47a3-bd3a-b7b0cb697610" providerId="ADAL" clId="{0A954CB4-5E3E-47BC-A85E-4A32B2BA5674}" dt="2026-01-26T15:09:45.223" v="51"/>
          <ac:picMkLst>
            <pc:docMk/>
            <pc:sldMk cId="0" sldId="259"/>
            <ac:picMk id="13" creationId="{8F9C61CD-FD7A-FEB1-0261-45A428856AE5}"/>
          </ac:picMkLst>
        </pc:picChg>
        <pc:picChg chg="del">
          <ac:chgData name="Aistė Ramaškevičė" userId="95062286-e80c-47a3-bd3a-b7b0cb697610" providerId="ADAL" clId="{0A954CB4-5E3E-47BC-A85E-4A32B2BA5674}" dt="2026-01-27T07:43:41.958" v="102" actId="478"/>
          <ac:picMkLst>
            <pc:docMk/>
            <pc:sldMk cId="0" sldId="259"/>
            <ac:picMk id="14" creationId="{F29A96F9-B9F1-D761-EB65-8E5CA94AB373}"/>
          </ac:picMkLst>
        </pc:picChg>
        <pc:picChg chg="mod">
          <ac:chgData name="Aistė Ramaškevičė" userId="95062286-e80c-47a3-bd3a-b7b0cb697610" providerId="ADAL" clId="{0A954CB4-5E3E-47BC-A85E-4A32B2BA5674}" dt="2026-01-26T15:09:45.223" v="51"/>
          <ac:picMkLst>
            <pc:docMk/>
            <pc:sldMk cId="0" sldId="259"/>
            <ac:picMk id="15" creationId="{B1CFAA4D-9C80-CF56-A96E-2E5B240D9D21}"/>
          </ac:picMkLst>
        </pc:picChg>
        <pc:picChg chg="del">
          <ac:chgData name="Aistė Ramaškevičė" userId="95062286-e80c-47a3-bd3a-b7b0cb697610" providerId="ADAL" clId="{0A954CB4-5E3E-47BC-A85E-4A32B2BA5674}" dt="2026-01-27T07:43:40.987" v="101" actId="478"/>
          <ac:picMkLst>
            <pc:docMk/>
            <pc:sldMk cId="0" sldId="259"/>
            <ac:picMk id="16" creationId="{3E7B7A1D-FE12-FF4B-B335-B2FF6DA91877}"/>
          </ac:picMkLst>
        </pc:picChg>
        <pc:picChg chg="mod">
          <ac:chgData name="Aistė Ramaškevičė" userId="95062286-e80c-47a3-bd3a-b7b0cb697610" providerId="ADAL" clId="{0A954CB4-5E3E-47BC-A85E-4A32B2BA5674}" dt="2026-01-26T15:09:45.223" v="51"/>
          <ac:picMkLst>
            <pc:docMk/>
            <pc:sldMk cId="0" sldId="259"/>
            <ac:picMk id="17" creationId="{45E3FCF5-9886-B593-8526-EAD24D6F7BA3}"/>
          </ac:picMkLst>
        </pc:picChg>
        <pc:picChg chg="del">
          <ac:chgData name="Aistė Ramaškevičė" userId="95062286-e80c-47a3-bd3a-b7b0cb697610" providerId="ADAL" clId="{0A954CB4-5E3E-47BC-A85E-4A32B2BA5674}" dt="2026-01-27T07:43:43.137" v="103" actId="478"/>
          <ac:picMkLst>
            <pc:docMk/>
            <pc:sldMk cId="0" sldId="259"/>
            <ac:picMk id="18" creationId="{7D5E2313-3313-C542-D859-A86D37A55E01}"/>
          </ac:picMkLst>
        </pc:picChg>
        <pc:picChg chg="del">
          <ac:chgData name="Aistė Ramaškevičė" userId="95062286-e80c-47a3-bd3a-b7b0cb697610" providerId="ADAL" clId="{0A954CB4-5E3E-47BC-A85E-4A32B2BA5674}" dt="2026-01-27T07:43:44.315" v="104" actId="478"/>
          <ac:picMkLst>
            <pc:docMk/>
            <pc:sldMk cId="0" sldId="259"/>
            <ac:picMk id="20" creationId="{D1990C69-97F0-AAE7-2563-7CEB2E548D03}"/>
          </ac:picMkLst>
        </pc:picChg>
      </pc:sldChg>
      <pc:sldChg chg="addSp delSp modSp mod">
        <pc:chgData name="Aistė Ramaškevičė" userId="95062286-e80c-47a3-bd3a-b7b0cb697610" providerId="ADAL" clId="{0A954CB4-5E3E-47BC-A85E-4A32B2BA5674}" dt="2026-01-27T07:43:53.162" v="110"/>
        <pc:sldMkLst>
          <pc:docMk/>
          <pc:sldMk cId="0" sldId="260"/>
        </pc:sldMkLst>
        <pc:spChg chg="del">
          <ac:chgData name="Aistė Ramaškevičė" userId="95062286-e80c-47a3-bd3a-b7b0cb697610" providerId="ADAL" clId="{0A954CB4-5E3E-47BC-A85E-4A32B2BA5674}" dt="2026-01-26T15:10:07.237" v="57" actId="478"/>
          <ac:spMkLst>
            <pc:docMk/>
            <pc:sldMk cId="0" sldId="260"/>
            <ac:spMk id="5" creationId="{00000000-0000-0000-0000-000000000000}"/>
          </ac:spMkLst>
        </pc:spChg>
        <pc:spChg chg="mod">
          <ac:chgData name="Aistė Ramaškevičė" userId="95062286-e80c-47a3-bd3a-b7b0cb697610" providerId="ADAL" clId="{0A954CB4-5E3E-47BC-A85E-4A32B2BA5674}" dt="2026-01-26T15:10:08.085" v="58"/>
          <ac:spMkLst>
            <pc:docMk/>
            <pc:sldMk cId="0" sldId="260"/>
            <ac:spMk id="8" creationId="{0E1ABC14-E901-C3EC-51C1-9286924454CB}"/>
          </ac:spMkLst>
        </pc:spChg>
        <pc:spChg chg="mod">
          <ac:chgData name="Aistė Ramaškevičė" userId="95062286-e80c-47a3-bd3a-b7b0cb697610" providerId="ADAL" clId="{0A954CB4-5E3E-47BC-A85E-4A32B2BA5674}" dt="2026-01-26T15:10:08.085" v="58"/>
          <ac:spMkLst>
            <pc:docMk/>
            <pc:sldMk cId="0" sldId="260"/>
            <ac:spMk id="9" creationId="{0E12DCC7-F616-1FAC-1CE4-F18B6DC863A7}"/>
          </ac:spMkLst>
        </pc:spChg>
        <pc:spChg chg="mod">
          <ac:chgData name="Aistė Ramaškevičė" userId="95062286-e80c-47a3-bd3a-b7b0cb697610" providerId="ADAL" clId="{0A954CB4-5E3E-47BC-A85E-4A32B2BA5674}" dt="2026-01-26T15:10:15.291" v="60" actId="1076"/>
          <ac:spMkLst>
            <pc:docMk/>
            <pc:sldMk cId="0" sldId="260"/>
            <ac:spMk id="11" creationId="{00000000-0000-0000-0000-000000000000}"/>
          </ac:spMkLst>
        </pc:spChg>
        <pc:grpChg chg="del">
          <ac:chgData name="Aistė Ramaškevičė" userId="95062286-e80c-47a3-bd3a-b7b0cb697610" providerId="ADAL" clId="{0A954CB4-5E3E-47BC-A85E-4A32B2BA5674}" dt="2026-01-26T15:10:06.182" v="56" actId="478"/>
          <ac:grpSpMkLst>
            <pc:docMk/>
            <pc:sldMk cId="0" sldId="260"/>
            <ac:grpSpMk id="2" creationId="{00000000-0000-0000-0000-000000000000}"/>
          </ac:grpSpMkLst>
        </pc:grpChg>
        <pc:grpChg chg="add mod ord">
          <ac:chgData name="Aistė Ramaškevičė" userId="95062286-e80c-47a3-bd3a-b7b0cb697610" providerId="ADAL" clId="{0A954CB4-5E3E-47BC-A85E-4A32B2BA5674}" dt="2026-01-26T15:10:10.400" v="59" actId="167"/>
          <ac:grpSpMkLst>
            <pc:docMk/>
            <pc:sldMk cId="0" sldId="260"/>
            <ac:grpSpMk id="7" creationId="{8FBD7241-7D67-7089-54A5-9B23926F055D}"/>
          </ac:grpSpMkLst>
        </pc:grpChg>
        <pc:grpChg chg="add mod ord">
          <ac:chgData name="Aistė Ramaškevičė" userId="95062286-e80c-47a3-bd3a-b7b0cb697610" providerId="ADAL" clId="{0A954CB4-5E3E-47BC-A85E-4A32B2BA5674}" dt="2026-01-26T15:10:10.400" v="59" actId="167"/>
          <ac:grpSpMkLst>
            <pc:docMk/>
            <pc:sldMk cId="0" sldId="260"/>
            <ac:grpSpMk id="10" creationId="{3C755484-270F-72AE-374C-B589C8F0A9EE}"/>
          </ac:grpSpMkLst>
        </pc:grpChg>
        <pc:picChg chg="add mod">
          <ac:chgData name="Aistė Ramaškevičė" userId="95062286-e80c-47a3-bd3a-b7b0cb697610" providerId="ADAL" clId="{0A954CB4-5E3E-47BC-A85E-4A32B2BA5674}" dt="2026-01-27T07:43:53.162" v="110"/>
          <ac:picMkLst>
            <pc:docMk/>
            <pc:sldMk cId="0" sldId="260"/>
            <ac:picMk id="2" creationId="{39755EAE-D427-8C80-66EB-D0F136C2D29F}"/>
          </ac:picMkLst>
        </pc:picChg>
        <pc:picChg chg="add mod">
          <ac:chgData name="Aistė Ramaškevičė" userId="95062286-e80c-47a3-bd3a-b7b0cb697610" providerId="ADAL" clId="{0A954CB4-5E3E-47BC-A85E-4A32B2BA5674}" dt="2026-01-27T07:43:53.162" v="110"/>
          <ac:picMkLst>
            <pc:docMk/>
            <pc:sldMk cId="0" sldId="260"/>
            <ac:picMk id="3" creationId="{27D97E12-7460-68B9-BF26-D9924FE53C5A}"/>
          </ac:picMkLst>
        </pc:picChg>
        <pc:picChg chg="add mod">
          <ac:chgData name="Aistė Ramaškevičė" userId="95062286-e80c-47a3-bd3a-b7b0cb697610" providerId="ADAL" clId="{0A954CB4-5E3E-47BC-A85E-4A32B2BA5674}" dt="2026-01-27T07:43:53.162" v="110"/>
          <ac:picMkLst>
            <pc:docMk/>
            <pc:sldMk cId="0" sldId="260"/>
            <ac:picMk id="4" creationId="{FC2B173C-DFC1-0968-7812-42A8DF2C5270}"/>
          </ac:picMkLst>
        </pc:picChg>
        <pc:picChg chg="add mod">
          <ac:chgData name="Aistė Ramaškevičė" userId="95062286-e80c-47a3-bd3a-b7b0cb697610" providerId="ADAL" clId="{0A954CB4-5E3E-47BC-A85E-4A32B2BA5674}" dt="2026-01-27T07:43:53.162" v="110"/>
          <ac:picMkLst>
            <pc:docMk/>
            <pc:sldMk cId="0" sldId="260"/>
            <ac:picMk id="5" creationId="{AF3C2C8E-0C97-7EB3-A853-9CFC4D927F43}"/>
          </ac:picMkLst>
        </pc:picChg>
        <pc:picChg chg="mod">
          <ac:chgData name="Aistė Ramaškevičė" userId="95062286-e80c-47a3-bd3a-b7b0cb697610" providerId="ADAL" clId="{0A954CB4-5E3E-47BC-A85E-4A32B2BA5674}" dt="2026-01-26T15:10:08.085" v="58"/>
          <ac:picMkLst>
            <pc:docMk/>
            <pc:sldMk cId="0" sldId="260"/>
            <ac:picMk id="13" creationId="{07BB134D-D8CD-9F49-B1BF-F521724D6F85}"/>
          </ac:picMkLst>
        </pc:picChg>
        <pc:picChg chg="del">
          <ac:chgData name="Aistė Ramaškevičė" userId="95062286-e80c-47a3-bd3a-b7b0cb697610" providerId="ADAL" clId="{0A954CB4-5E3E-47BC-A85E-4A32B2BA5674}" dt="2026-01-27T07:43:49.629" v="107" actId="478"/>
          <ac:picMkLst>
            <pc:docMk/>
            <pc:sldMk cId="0" sldId="260"/>
            <ac:picMk id="14" creationId="{B6F992EB-B704-9F6A-DA75-84D07A73DF92}"/>
          </ac:picMkLst>
        </pc:picChg>
        <pc:picChg chg="mod">
          <ac:chgData name="Aistė Ramaškevičė" userId="95062286-e80c-47a3-bd3a-b7b0cb697610" providerId="ADAL" clId="{0A954CB4-5E3E-47BC-A85E-4A32B2BA5674}" dt="2026-01-26T15:10:08.085" v="58"/>
          <ac:picMkLst>
            <pc:docMk/>
            <pc:sldMk cId="0" sldId="260"/>
            <ac:picMk id="15" creationId="{F2223F16-83A9-8E99-C691-2EBC684B24D3}"/>
          </ac:picMkLst>
        </pc:picChg>
        <pc:picChg chg="del">
          <ac:chgData name="Aistė Ramaškevičė" userId="95062286-e80c-47a3-bd3a-b7b0cb697610" providerId="ADAL" clId="{0A954CB4-5E3E-47BC-A85E-4A32B2BA5674}" dt="2026-01-27T07:43:48.515" v="106" actId="478"/>
          <ac:picMkLst>
            <pc:docMk/>
            <pc:sldMk cId="0" sldId="260"/>
            <ac:picMk id="16" creationId="{4231E9AA-941B-36EB-AF9E-33289736E1D9}"/>
          </ac:picMkLst>
        </pc:picChg>
        <pc:picChg chg="mod">
          <ac:chgData name="Aistė Ramaškevičė" userId="95062286-e80c-47a3-bd3a-b7b0cb697610" providerId="ADAL" clId="{0A954CB4-5E3E-47BC-A85E-4A32B2BA5674}" dt="2026-01-26T15:10:08.085" v="58"/>
          <ac:picMkLst>
            <pc:docMk/>
            <pc:sldMk cId="0" sldId="260"/>
            <ac:picMk id="17" creationId="{BE694E3D-3732-D3AE-CBA6-6183BD901916}"/>
          </ac:picMkLst>
        </pc:picChg>
        <pc:picChg chg="del">
          <ac:chgData name="Aistė Ramaškevičė" userId="95062286-e80c-47a3-bd3a-b7b0cb697610" providerId="ADAL" clId="{0A954CB4-5E3E-47BC-A85E-4A32B2BA5674}" dt="2026-01-27T07:43:51.401" v="108" actId="478"/>
          <ac:picMkLst>
            <pc:docMk/>
            <pc:sldMk cId="0" sldId="260"/>
            <ac:picMk id="18" creationId="{4B7FC4F8-53A8-1F14-12B3-A843F8833D8D}"/>
          </ac:picMkLst>
        </pc:picChg>
        <pc:picChg chg="del">
          <ac:chgData name="Aistė Ramaškevičė" userId="95062286-e80c-47a3-bd3a-b7b0cb697610" providerId="ADAL" clId="{0A954CB4-5E3E-47BC-A85E-4A32B2BA5674}" dt="2026-01-27T07:43:52.596" v="109" actId="478"/>
          <ac:picMkLst>
            <pc:docMk/>
            <pc:sldMk cId="0" sldId="260"/>
            <ac:picMk id="20" creationId="{DA3067C3-4469-EFC3-E58B-F62964FE12EE}"/>
          </ac:picMkLst>
        </pc:picChg>
      </pc:sldChg>
      <pc:sldChg chg="addSp delSp modSp mod modCm">
        <pc:chgData name="Aistė Ramaškevičė" userId="95062286-e80c-47a3-bd3a-b7b0cb697610" providerId="ADAL" clId="{0A954CB4-5E3E-47BC-A85E-4A32B2BA5674}" dt="2026-01-27T07:45:20.274" v="141" actId="20577"/>
        <pc:sldMkLst>
          <pc:docMk/>
          <pc:sldMk cId="0" sldId="261"/>
        </pc:sldMkLst>
        <pc:spChg chg="del">
          <ac:chgData name="Aistė Ramaškevičė" userId="95062286-e80c-47a3-bd3a-b7b0cb697610" providerId="ADAL" clId="{0A954CB4-5E3E-47BC-A85E-4A32B2BA5674}" dt="2026-01-26T15:10:24.564" v="62" actId="478"/>
          <ac:spMkLst>
            <pc:docMk/>
            <pc:sldMk cId="0" sldId="261"/>
            <ac:spMk id="5" creationId="{00000000-0000-0000-0000-000000000000}"/>
          </ac:spMkLst>
        </pc:spChg>
        <pc:spChg chg="mod">
          <ac:chgData name="Aistė Ramaškevičė" userId="95062286-e80c-47a3-bd3a-b7b0cb697610" providerId="ADAL" clId="{0A954CB4-5E3E-47BC-A85E-4A32B2BA5674}" dt="2026-01-27T07:45:20.274" v="141" actId="20577"/>
          <ac:spMkLst>
            <pc:docMk/>
            <pc:sldMk cId="0" sldId="261"/>
            <ac:spMk id="6" creationId="{00000000-0000-0000-0000-000000000000}"/>
          </ac:spMkLst>
        </pc:spChg>
        <pc:spChg chg="mod">
          <ac:chgData name="Aistė Ramaškevičė" userId="95062286-e80c-47a3-bd3a-b7b0cb697610" providerId="ADAL" clId="{0A954CB4-5E3E-47BC-A85E-4A32B2BA5674}" dt="2026-01-26T15:10:25.436" v="63"/>
          <ac:spMkLst>
            <pc:docMk/>
            <pc:sldMk cId="0" sldId="261"/>
            <ac:spMk id="8" creationId="{35B8EC78-9597-ACF2-4B78-48B6ECCA6F2A}"/>
          </ac:spMkLst>
        </pc:spChg>
        <pc:spChg chg="mod">
          <ac:chgData name="Aistė Ramaškevičė" userId="95062286-e80c-47a3-bd3a-b7b0cb697610" providerId="ADAL" clId="{0A954CB4-5E3E-47BC-A85E-4A32B2BA5674}" dt="2026-01-26T15:10:25.436" v="63"/>
          <ac:spMkLst>
            <pc:docMk/>
            <pc:sldMk cId="0" sldId="261"/>
            <ac:spMk id="9" creationId="{82977D66-EF3C-B3EE-924B-538770EEEB9D}"/>
          </ac:spMkLst>
        </pc:spChg>
        <pc:grpChg chg="del">
          <ac:chgData name="Aistė Ramaškevičė" userId="95062286-e80c-47a3-bd3a-b7b0cb697610" providerId="ADAL" clId="{0A954CB4-5E3E-47BC-A85E-4A32B2BA5674}" dt="2026-01-26T15:10:24.097" v="61" actId="478"/>
          <ac:grpSpMkLst>
            <pc:docMk/>
            <pc:sldMk cId="0" sldId="261"/>
            <ac:grpSpMk id="2" creationId="{00000000-0000-0000-0000-000000000000}"/>
          </ac:grpSpMkLst>
        </pc:grpChg>
        <pc:grpChg chg="add mod ord">
          <ac:chgData name="Aistė Ramaškevičė" userId="95062286-e80c-47a3-bd3a-b7b0cb697610" providerId="ADAL" clId="{0A954CB4-5E3E-47BC-A85E-4A32B2BA5674}" dt="2026-01-26T15:10:30.474" v="64" actId="167"/>
          <ac:grpSpMkLst>
            <pc:docMk/>
            <pc:sldMk cId="0" sldId="261"/>
            <ac:grpSpMk id="7" creationId="{214AD7BC-2085-74D0-7184-8B0C36295BAF}"/>
          </ac:grpSpMkLst>
        </pc:grpChg>
        <pc:grpChg chg="add mod ord">
          <ac:chgData name="Aistė Ramaškevičė" userId="95062286-e80c-47a3-bd3a-b7b0cb697610" providerId="ADAL" clId="{0A954CB4-5E3E-47BC-A85E-4A32B2BA5674}" dt="2026-01-26T15:10:30.474" v="64" actId="167"/>
          <ac:grpSpMkLst>
            <pc:docMk/>
            <pc:sldMk cId="0" sldId="261"/>
            <ac:grpSpMk id="10" creationId="{41DD34DE-2E87-CB09-939C-93B34906D2BC}"/>
          </ac:grpSpMkLst>
        </pc:grpChg>
        <pc:picChg chg="mod">
          <ac:chgData name="Aistė Ramaškevičė" userId="95062286-e80c-47a3-bd3a-b7b0cb697610" providerId="ADAL" clId="{0A954CB4-5E3E-47BC-A85E-4A32B2BA5674}" dt="2026-01-26T15:10:25.436" v="63"/>
          <ac:picMkLst>
            <pc:docMk/>
            <pc:sldMk cId="0" sldId="261"/>
            <ac:picMk id="13" creationId="{476EFE76-4767-503E-B09E-83A184A48CAB}"/>
          </ac:picMkLst>
        </pc:picChg>
        <pc:picChg chg="mod">
          <ac:chgData name="Aistė Ramaškevičė" userId="95062286-e80c-47a3-bd3a-b7b0cb697610" providerId="ADAL" clId="{0A954CB4-5E3E-47BC-A85E-4A32B2BA5674}" dt="2026-01-26T15:10:25.436" v="63"/>
          <ac:picMkLst>
            <pc:docMk/>
            <pc:sldMk cId="0" sldId="261"/>
            <ac:picMk id="14" creationId="{5A0D1C8A-23A3-F9E4-6EE5-9E1B43795122}"/>
          </ac:picMkLst>
        </pc:picChg>
        <pc:picChg chg="mod">
          <ac:chgData name="Aistė Ramaškevičė" userId="95062286-e80c-47a3-bd3a-b7b0cb697610" providerId="ADAL" clId="{0A954CB4-5E3E-47BC-A85E-4A32B2BA5674}" dt="2026-01-26T15:10:25.436" v="63"/>
          <ac:picMkLst>
            <pc:docMk/>
            <pc:sldMk cId="0" sldId="261"/>
            <ac:picMk id="15" creationId="{F4A25DF1-912A-8A67-45C5-3AEEEE0ACEDD}"/>
          </ac:picMkLst>
        </pc:picChg>
        <pc:extLst>
          <p:ext xmlns:p="http://schemas.openxmlformats.org/presentationml/2006/main" uri="{D6D511B9-2390-475A-947B-AFAB55BFBCF1}">
            <pc226:cmChg xmlns:pc226="http://schemas.microsoft.com/office/powerpoint/2022/06/main/command" chg="mod">
              <pc226:chgData name="Aistė Ramaškevičė" userId="95062286-e80c-47a3-bd3a-b7b0cb697610" providerId="ADAL" clId="{0A954CB4-5E3E-47BC-A85E-4A32B2BA5674}" dt="2026-01-27T07:40:08.702" v="83" actId="20577"/>
              <pc2:cmMkLst xmlns:pc2="http://schemas.microsoft.com/office/powerpoint/2019/9/main/command">
                <pc:docMk/>
                <pc:sldMk cId="0" sldId="261"/>
                <pc2:cmMk id="{79F1641A-F6B3-436C-BC10-953E96585479}"/>
              </pc2:cmMkLst>
            </pc226:cmChg>
            <pc226:cmChg xmlns:pc226="http://schemas.microsoft.com/office/powerpoint/2022/06/main/command" chg="mod">
              <pc226:chgData name="Aistė Ramaškevičė" userId="95062286-e80c-47a3-bd3a-b7b0cb697610" providerId="ADAL" clId="{0A954CB4-5E3E-47BC-A85E-4A32B2BA5674}" dt="2026-01-27T07:40:08.702" v="83" actId="20577"/>
              <pc2:cmMkLst xmlns:pc2="http://schemas.microsoft.com/office/powerpoint/2019/9/main/command">
                <pc:docMk/>
                <pc:sldMk cId="0" sldId="261"/>
                <pc2:cmMk id="{EA8F7BD3-B825-458A-BC5E-4CBC506194D7}"/>
              </pc2:cmMkLst>
            </pc226:cmChg>
          </p:ext>
        </pc:extLst>
      </pc:sldChg>
      <pc:sldChg chg="addSp delSp modSp mod">
        <pc:chgData name="Aistė Ramaškevičė" userId="95062286-e80c-47a3-bd3a-b7b0cb697610" providerId="ADAL" clId="{0A954CB4-5E3E-47BC-A85E-4A32B2BA5674}" dt="2026-01-27T07:42:03.854" v="87"/>
        <pc:sldMkLst>
          <pc:docMk/>
          <pc:sldMk cId="3760250194" sldId="262"/>
        </pc:sldMkLst>
        <pc:spChg chg="del">
          <ac:chgData name="Aistė Ramaškevičė" userId="95062286-e80c-47a3-bd3a-b7b0cb697610" providerId="ADAL" clId="{0A954CB4-5E3E-47BC-A85E-4A32B2BA5674}" dt="2026-01-26T15:05:48.406" v="1" actId="478"/>
          <ac:spMkLst>
            <pc:docMk/>
            <pc:sldMk cId="3760250194" sldId="262"/>
            <ac:spMk id="5" creationId="{63490DBE-DCF0-9C81-5F75-A2F4FB9112A1}"/>
          </ac:spMkLst>
        </pc:spChg>
        <pc:spChg chg="mod">
          <ac:chgData name="Aistė Ramaškevičė" userId="95062286-e80c-47a3-bd3a-b7b0cb697610" providerId="ADAL" clId="{0A954CB4-5E3E-47BC-A85E-4A32B2BA5674}" dt="2026-01-26T15:06:06.625" v="6" actId="1076"/>
          <ac:spMkLst>
            <pc:docMk/>
            <pc:sldMk cId="3760250194" sldId="262"/>
            <ac:spMk id="11" creationId="{3A49BA04-3E72-F49B-DFF8-0BDDDD35C01F}"/>
          </ac:spMkLst>
        </pc:spChg>
        <pc:grpChg chg="add mod">
          <ac:chgData name="Aistė Ramaškevičė" userId="95062286-e80c-47a3-bd3a-b7b0cb697610" providerId="ADAL" clId="{0A954CB4-5E3E-47BC-A85E-4A32B2BA5674}" dt="2026-01-26T15:05:59.405" v="5" actId="1076"/>
          <ac:grpSpMkLst>
            <pc:docMk/>
            <pc:sldMk cId="3760250194" sldId="262"/>
            <ac:grpSpMk id="7" creationId="{23913939-5D96-2A8B-9069-7E7B0CAC59EA}"/>
          </ac:grpSpMkLst>
        </pc:grpChg>
        <pc:picChg chg="add mod">
          <ac:chgData name="Aistė Ramaškevičė" userId="95062286-e80c-47a3-bd3a-b7b0cb697610" providerId="ADAL" clId="{0A954CB4-5E3E-47BC-A85E-4A32B2BA5674}" dt="2026-01-27T07:42:03.854" v="87"/>
          <ac:picMkLst>
            <pc:docMk/>
            <pc:sldMk cId="3760250194" sldId="262"/>
            <ac:picMk id="5" creationId="{23736E8F-E900-17FE-244E-17F8433706AA}"/>
          </ac:picMkLst>
        </pc:picChg>
        <pc:picChg chg="mod">
          <ac:chgData name="Aistė Ramaškevičė" userId="95062286-e80c-47a3-bd3a-b7b0cb697610" providerId="ADAL" clId="{0A954CB4-5E3E-47BC-A85E-4A32B2BA5674}" dt="2026-01-26T15:05:49.296" v="2"/>
          <ac:picMkLst>
            <pc:docMk/>
            <pc:sldMk cId="3760250194" sldId="262"/>
            <ac:picMk id="8" creationId="{667ADA8A-FB9D-F2AC-A6E7-7E8888F81547}"/>
          </ac:picMkLst>
        </pc:picChg>
        <pc:picChg chg="mod">
          <ac:chgData name="Aistė Ramaškevičė" userId="95062286-e80c-47a3-bd3a-b7b0cb697610" providerId="ADAL" clId="{0A954CB4-5E3E-47BC-A85E-4A32B2BA5674}" dt="2026-01-26T15:05:49.296" v="2"/>
          <ac:picMkLst>
            <pc:docMk/>
            <pc:sldMk cId="3760250194" sldId="262"/>
            <ac:picMk id="9" creationId="{92CB3623-8E93-11C2-E1DB-C72F0D2CB2E5}"/>
          </ac:picMkLst>
        </pc:picChg>
        <pc:picChg chg="mod">
          <ac:chgData name="Aistė Ramaškevičė" userId="95062286-e80c-47a3-bd3a-b7b0cb697610" providerId="ADAL" clId="{0A954CB4-5E3E-47BC-A85E-4A32B2BA5674}" dt="2026-01-26T15:05:49.296" v="2"/>
          <ac:picMkLst>
            <pc:docMk/>
            <pc:sldMk cId="3760250194" sldId="262"/>
            <ac:picMk id="10" creationId="{D5F0CDAA-E331-916D-6AD2-6399D85CF0B3}"/>
          </ac:picMkLst>
        </pc:picChg>
        <pc:picChg chg="add mod">
          <ac:chgData name="Aistė Ramaškevičė" userId="95062286-e80c-47a3-bd3a-b7b0cb697610" providerId="ADAL" clId="{0A954CB4-5E3E-47BC-A85E-4A32B2BA5674}" dt="2026-01-27T07:42:03.854" v="87"/>
          <ac:picMkLst>
            <pc:docMk/>
            <pc:sldMk cId="3760250194" sldId="262"/>
            <ac:picMk id="13" creationId="{49D71174-7A47-09C2-76F0-C99C9717B8C9}"/>
          </ac:picMkLst>
        </pc:picChg>
        <pc:picChg chg="del">
          <ac:chgData name="Aistė Ramaškevičė" userId="95062286-e80c-47a3-bd3a-b7b0cb697610" providerId="ADAL" clId="{0A954CB4-5E3E-47BC-A85E-4A32B2BA5674}" dt="2026-01-27T07:41:27.746" v="85" actId="478"/>
          <ac:picMkLst>
            <pc:docMk/>
            <pc:sldMk cId="3760250194" sldId="262"/>
            <ac:picMk id="14" creationId="{6F2ED7C9-67F3-B294-5C14-660A32BFD07A}"/>
          </ac:picMkLst>
        </pc:picChg>
        <pc:picChg chg="add mod">
          <ac:chgData name="Aistė Ramaškevičė" userId="95062286-e80c-47a3-bd3a-b7b0cb697610" providerId="ADAL" clId="{0A954CB4-5E3E-47BC-A85E-4A32B2BA5674}" dt="2026-01-27T07:42:03.854" v="87"/>
          <ac:picMkLst>
            <pc:docMk/>
            <pc:sldMk cId="3760250194" sldId="262"/>
            <ac:picMk id="15" creationId="{FA2C7C50-5304-61C3-02CD-F49FA4A206E9}"/>
          </ac:picMkLst>
        </pc:picChg>
        <pc:picChg chg="del">
          <ac:chgData name="Aistė Ramaškevičė" userId="95062286-e80c-47a3-bd3a-b7b0cb697610" providerId="ADAL" clId="{0A954CB4-5E3E-47BC-A85E-4A32B2BA5674}" dt="2026-01-27T07:41:27.746" v="85" actId="478"/>
          <ac:picMkLst>
            <pc:docMk/>
            <pc:sldMk cId="3760250194" sldId="262"/>
            <ac:picMk id="16" creationId="{7E60389E-147C-F4EF-E49C-DEDF0CBF5E07}"/>
          </ac:picMkLst>
        </pc:picChg>
        <pc:picChg chg="add mod">
          <ac:chgData name="Aistė Ramaškevičė" userId="95062286-e80c-47a3-bd3a-b7b0cb697610" providerId="ADAL" clId="{0A954CB4-5E3E-47BC-A85E-4A32B2BA5674}" dt="2026-01-27T07:42:03.854" v="87"/>
          <ac:picMkLst>
            <pc:docMk/>
            <pc:sldMk cId="3760250194" sldId="262"/>
            <ac:picMk id="17" creationId="{3774898B-6A8F-0D71-D893-351D3EE67F45}"/>
          </ac:picMkLst>
        </pc:picChg>
        <pc:picChg chg="del">
          <ac:chgData name="Aistė Ramaškevičė" userId="95062286-e80c-47a3-bd3a-b7b0cb697610" providerId="ADAL" clId="{0A954CB4-5E3E-47BC-A85E-4A32B2BA5674}" dt="2026-01-27T07:41:27.746" v="85" actId="478"/>
          <ac:picMkLst>
            <pc:docMk/>
            <pc:sldMk cId="3760250194" sldId="262"/>
            <ac:picMk id="18" creationId="{8FAD89D7-1BD0-D98A-0629-7D66A9C4583C}"/>
          </ac:picMkLst>
        </pc:picChg>
        <pc:picChg chg="del">
          <ac:chgData name="Aistė Ramaškevičė" userId="95062286-e80c-47a3-bd3a-b7b0cb697610" providerId="ADAL" clId="{0A954CB4-5E3E-47BC-A85E-4A32B2BA5674}" dt="2026-01-27T07:41:27.746" v="85" actId="478"/>
          <ac:picMkLst>
            <pc:docMk/>
            <pc:sldMk cId="3760250194" sldId="262"/>
            <ac:picMk id="20" creationId="{9E654824-6C23-AD65-5360-2EC9EA396F98}"/>
          </ac:picMkLst>
        </pc:picChg>
        <pc:picChg chg="add">
          <ac:chgData name="Aistė Ramaškevičė" userId="95062286-e80c-47a3-bd3a-b7b0cb697610" providerId="ADAL" clId="{0A954CB4-5E3E-47BC-A85E-4A32B2BA5674}" dt="2026-01-27T07:41:25.440" v="84"/>
          <ac:picMkLst>
            <pc:docMk/>
            <pc:sldMk cId="3760250194" sldId="262"/>
            <ac:picMk id="1026" creationId="{6589E1F2-ED00-7254-DE09-8EE7308A277C}"/>
          </ac:picMkLst>
        </pc:picChg>
        <pc:picChg chg="add">
          <ac:chgData name="Aistė Ramaškevičė" userId="95062286-e80c-47a3-bd3a-b7b0cb697610" providerId="ADAL" clId="{0A954CB4-5E3E-47BC-A85E-4A32B2BA5674}" dt="2026-01-27T07:41:25.440" v="84"/>
          <ac:picMkLst>
            <pc:docMk/>
            <pc:sldMk cId="3760250194" sldId="262"/>
            <ac:picMk id="1027" creationId="{21CE3E78-B8BD-6F42-1B8E-1AE6E7286E6F}"/>
          </ac:picMkLst>
        </pc:picChg>
        <pc:picChg chg="add">
          <ac:chgData name="Aistė Ramaškevičė" userId="95062286-e80c-47a3-bd3a-b7b0cb697610" providerId="ADAL" clId="{0A954CB4-5E3E-47BC-A85E-4A32B2BA5674}" dt="2026-01-27T07:41:25.440" v="84"/>
          <ac:picMkLst>
            <pc:docMk/>
            <pc:sldMk cId="3760250194" sldId="262"/>
            <ac:picMk id="1028" creationId="{85A995C8-43E8-8A22-BC42-5991A1C8B726}"/>
          </ac:picMkLst>
        </pc:picChg>
        <pc:picChg chg="add">
          <ac:chgData name="Aistė Ramaškevičė" userId="95062286-e80c-47a3-bd3a-b7b0cb697610" providerId="ADAL" clId="{0A954CB4-5E3E-47BC-A85E-4A32B2BA5674}" dt="2026-01-27T07:41:25.440" v="84"/>
          <ac:picMkLst>
            <pc:docMk/>
            <pc:sldMk cId="3760250194" sldId="262"/>
            <ac:picMk id="1029" creationId="{7D6B5C16-B4DA-7C11-0210-EE21193E8660}"/>
          </ac:picMkLst>
        </pc:picChg>
        <pc:picChg chg="add">
          <ac:chgData name="Aistė Ramaškevičė" userId="95062286-e80c-47a3-bd3a-b7b0cb697610" providerId="ADAL" clId="{0A954CB4-5E3E-47BC-A85E-4A32B2BA5674}" dt="2026-01-27T07:41:28.808" v="86"/>
          <ac:picMkLst>
            <pc:docMk/>
            <pc:sldMk cId="3760250194" sldId="262"/>
            <ac:picMk id="1031" creationId="{0DA0B015-110C-1837-9291-E2873F919C79}"/>
          </ac:picMkLst>
        </pc:picChg>
        <pc:picChg chg="add">
          <ac:chgData name="Aistė Ramaškevičė" userId="95062286-e80c-47a3-bd3a-b7b0cb697610" providerId="ADAL" clId="{0A954CB4-5E3E-47BC-A85E-4A32B2BA5674}" dt="2026-01-27T07:41:28.808" v="86"/>
          <ac:picMkLst>
            <pc:docMk/>
            <pc:sldMk cId="3760250194" sldId="262"/>
            <ac:picMk id="1032" creationId="{7A24AD2F-695B-1326-1AE5-7B06A96539A8}"/>
          </ac:picMkLst>
        </pc:picChg>
        <pc:picChg chg="add">
          <ac:chgData name="Aistė Ramaškevičė" userId="95062286-e80c-47a3-bd3a-b7b0cb697610" providerId="ADAL" clId="{0A954CB4-5E3E-47BC-A85E-4A32B2BA5674}" dt="2026-01-27T07:41:28.808" v="86"/>
          <ac:picMkLst>
            <pc:docMk/>
            <pc:sldMk cId="3760250194" sldId="262"/>
            <ac:picMk id="1033" creationId="{7061C24C-4FF9-924D-8765-C9910AEF92B9}"/>
          </ac:picMkLst>
        </pc:picChg>
        <pc:picChg chg="add">
          <ac:chgData name="Aistė Ramaškevičė" userId="95062286-e80c-47a3-bd3a-b7b0cb697610" providerId="ADAL" clId="{0A954CB4-5E3E-47BC-A85E-4A32B2BA5674}" dt="2026-01-27T07:41:28.808" v="86"/>
          <ac:picMkLst>
            <pc:docMk/>
            <pc:sldMk cId="3760250194" sldId="262"/>
            <ac:picMk id="1034" creationId="{DED5B6E1-54A5-3963-4D8F-183DDBDF4609}"/>
          </ac:picMkLst>
        </pc:picChg>
      </pc:sldChg>
      <pc:sldChg chg="addSp delSp modSp mod">
        <pc:chgData name="Aistė Ramaškevičė" userId="95062286-e80c-47a3-bd3a-b7b0cb697610" providerId="ADAL" clId="{0A954CB4-5E3E-47BC-A85E-4A32B2BA5674}" dt="2026-01-27T07:43:27.180" v="100" actId="20577"/>
        <pc:sldMkLst>
          <pc:docMk/>
          <pc:sldMk cId="89695473" sldId="264"/>
        </pc:sldMkLst>
        <pc:spChg chg="del">
          <ac:chgData name="Aistė Ramaškevičė" userId="95062286-e80c-47a3-bd3a-b7b0cb697610" providerId="ADAL" clId="{0A954CB4-5E3E-47BC-A85E-4A32B2BA5674}" dt="2026-01-26T15:06:56.594" v="19" actId="478"/>
          <ac:spMkLst>
            <pc:docMk/>
            <pc:sldMk cId="89695473" sldId="264"/>
            <ac:spMk id="5" creationId="{D4399EA3-C82C-7859-6D83-8C5DE287F834}"/>
          </ac:spMkLst>
        </pc:spChg>
        <pc:spChg chg="mod">
          <ac:chgData name="Aistė Ramaškevičė" userId="95062286-e80c-47a3-bd3a-b7b0cb697610" providerId="ADAL" clId="{0A954CB4-5E3E-47BC-A85E-4A32B2BA5674}" dt="2026-01-27T07:43:27.180" v="100" actId="20577"/>
          <ac:spMkLst>
            <pc:docMk/>
            <pc:sldMk cId="89695473" sldId="264"/>
            <ac:spMk id="6" creationId="{D7FD34D6-ABA0-1468-F348-BF6628578154}"/>
          </ac:spMkLst>
        </pc:spChg>
        <pc:spChg chg="mod">
          <ac:chgData name="Aistė Ramaškevičė" userId="95062286-e80c-47a3-bd3a-b7b0cb697610" providerId="ADAL" clId="{0A954CB4-5E3E-47BC-A85E-4A32B2BA5674}" dt="2026-01-26T15:06:57.453" v="20"/>
          <ac:spMkLst>
            <pc:docMk/>
            <pc:sldMk cId="89695473" sldId="264"/>
            <ac:spMk id="9" creationId="{89F395A7-27BD-2942-8EA3-2FA5F19ECCEC}"/>
          </ac:spMkLst>
        </pc:spChg>
        <pc:spChg chg="mod">
          <ac:chgData name="Aistė Ramaškevičė" userId="95062286-e80c-47a3-bd3a-b7b0cb697610" providerId="ADAL" clId="{0A954CB4-5E3E-47BC-A85E-4A32B2BA5674}" dt="2026-01-26T15:06:57.453" v="20"/>
          <ac:spMkLst>
            <pc:docMk/>
            <pc:sldMk cId="89695473" sldId="264"/>
            <ac:spMk id="10" creationId="{688164AB-F8CE-102C-8E42-169949A6ABF2}"/>
          </ac:spMkLst>
        </pc:spChg>
        <pc:spChg chg="mod">
          <ac:chgData name="Aistė Ramaškevičė" userId="95062286-e80c-47a3-bd3a-b7b0cb697610" providerId="ADAL" clId="{0A954CB4-5E3E-47BC-A85E-4A32B2BA5674}" dt="2026-01-26T15:07:11.154" v="23" actId="1076"/>
          <ac:spMkLst>
            <pc:docMk/>
            <pc:sldMk cId="89695473" sldId="264"/>
            <ac:spMk id="11" creationId="{9B4F4902-83DE-A34F-12BB-7F4C8991A88D}"/>
          </ac:spMkLst>
        </pc:spChg>
        <pc:grpChg chg="del">
          <ac:chgData name="Aistė Ramaškevičė" userId="95062286-e80c-47a3-bd3a-b7b0cb697610" providerId="ADAL" clId="{0A954CB4-5E3E-47BC-A85E-4A32B2BA5674}" dt="2026-01-26T15:06:54.803" v="18" actId="478"/>
          <ac:grpSpMkLst>
            <pc:docMk/>
            <pc:sldMk cId="89695473" sldId="264"/>
            <ac:grpSpMk id="2" creationId="{CAD7DBA2-A3BC-3FDB-8F10-7A02B43B36D9}"/>
          </ac:grpSpMkLst>
        </pc:grpChg>
        <pc:grpChg chg="add mod ord">
          <ac:chgData name="Aistė Ramaškevičė" userId="95062286-e80c-47a3-bd3a-b7b0cb697610" providerId="ADAL" clId="{0A954CB4-5E3E-47BC-A85E-4A32B2BA5674}" dt="2026-01-26T15:07:04.672" v="22" actId="167"/>
          <ac:grpSpMkLst>
            <pc:docMk/>
            <pc:sldMk cId="89695473" sldId="264"/>
            <ac:grpSpMk id="8" creationId="{FF1C3B08-B3D9-B099-794C-11F62590A0E2}"/>
          </ac:grpSpMkLst>
        </pc:grpChg>
        <pc:grpChg chg="add mod">
          <ac:chgData name="Aistė Ramaškevičė" userId="95062286-e80c-47a3-bd3a-b7b0cb697610" providerId="ADAL" clId="{0A954CB4-5E3E-47BC-A85E-4A32B2BA5674}" dt="2026-01-26T15:06:57.453" v="20"/>
          <ac:grpSpMkLst>
            <pc:docMk/>
            <pc:sldMk cId="89695473" sldId="264"/>
            <ac:grpSpMk id="13" creationId="{3C559748-4594-1D88-7A4A-8EDB90053921}"/>
          </ac:grpSpMkLst>
        </pc:grpChg>
        <pc:picChg chg="mod">
          <ac:chgData name="Aistė Ramaškevičė" userId="95062286-e80c-47a3-bd3a-b7b0cb697610" providerId="ADAL" clId="{0A954CB4-5E3E-47BC-A85E-4A32B2BA5674}" dt="2026-01-26T15:06:57.453" v="20"/>
          <ac:picMkLst>
            <pc:docMk/>
            <pc:sldMk cId="89695473" sldId="264"/>
            <ac:picMk id="14" creationId="{0294E9AA-BC7C-859F-4303-AA9FF9D1F4B8}"/>
          </ac:picMkLst>
        </pc:picChg>
        <pc:picChg chg="mod">
          <ac:chgData name="Aistė Ramaškevičė" userId="95062286-e80c-47a3-bd3a-b7b0cb697610" providerId="ADAL" clId="{0A954CB4-5E3E-47BC-A85E-4A32B2BA5674}" dt="2026-01-26T15:06:57.453" v="20"/>
          <ac:picMkLst>
            <pc:docMk/>
            <pc:sldMk cId="89695473" sldId="264"/>
            <ac:picMk id="15" creationId="{7F06DF8F-B6E5-E8C0-BB63-E601E3C662EA}"/>
          </ac:picMkLst>
        </pc:picChg>
        <pc:picChg chg="mod">
          <ac:chgData name="Aistė Ramaškevičė" userId="95062286-e80c-47a3-bd3a-b7b0cb697610" providerId="ADAL" clId="{0A954CB4-5E3E-47BC-A85E-4A32B2BA5674}" dt="2026-01-26T15:06:57.453" v="20"/>
          <ac:picMkLst>
            <pc:docMk/>
            <pc:sldMk cId="89695473" sldId="264"/>
            <ac:picMk id="16" creationId="{D976A8BF-6CBE-BE36-4CDA-15FE5A4E08CA}"/>
          </ac:picMkLst>
        </pc:picChg>
      </pc:sldChg>
      <pc:sldChg chg="addSp delSp modSp mod">
        <pc:chgData name="Aistė Ramaškevičė" userId="95062286-e80c-47a3-bd3a-b7b0cb697610" providerId="ADAL" clId="{0A954CB4-5E3E-47BC-A85E-4A32B2BA5674}" dt="2026-01-26T15:09:08.903" v="48" actId="20577"/>
        <pc:sldMkLst>
          <pc:docMk/>
          <pc:sldMk cId="1747683157" sldId="265"/>
        </pc:sldMkLst>
        <pc:spChg chg="del">
          <ac:chgData name="Aistė Ramaškevičė" userId="95062286-e80c-47a3-bd3a-b7b0cb697610" providerId="ADAL" clId="{0A954CB4-5E3E-47BC-A85E-4A32B2BA5674}" dt="2026-01-26T15:07:15.506" v="25" actId="478"/>
          <ac:spMkLst>
            <pc:docMk/>
            <pc:sldMk cId="1747683157" sldId="265"/>
            <ac:spMk id="5" creationId="{4822F851-5449-C82A-20F5-2C1DD644409B}"/>
          </ac:spMkLst>
        </pc:spChg>
        <pc:spChg chg="mod">
          <ac:chgData name="Aistė Ramaškevičė" userId="95062286-e80c-47a3-bd3a-b7b0cb697610" providerId="ADAL" clId="{0A954CB4-5E3E-47BC-A85E-4A32B2BA5674}" dt="2026-01-26T15:08:07.799" v="32" actId="255"/>
          <ac:spMkLst>
            <pc:docMk/>
            <pc:sldMk cId="1747683157" sldId="265"/>
            <ac:spMk id="6" creationId="{0D84C2E0-9A99-7999-C680-E52CEF80AFB5}"/>
          </ac:spMkLst>
        </pc:spChg>
        <pc:spChg chg="mod">
          <ac:chgData name="Aistė Ramaškevičė" userId="95062286-e80c-47a3-bd3a-b7b0cb697610" providerId="ADAL" clId="{0A954CB4-5E3E-47BC-A85E-4A32B2BA5674}" dt="2026-01-26T15:09:08.903" v="48" actId="20577"/>
          <ac:spMkLst>
            <pc:docMk/>
            <pc:sldMk cId="1747683157" sldId="265"/>
            <ac:spMk id="7" creationId="{68887077-BCF7-E921-1339-04C758F4B022}"/>
          </ac:spMkLst>
        </pc:spChg>
        <pc:spChg chg="mod">
          <ac:chgData name="Aistė Ramaškevičė" userId="95062286-e80c-47a3-bd3a-b7b0cb697610" providerId="ADAL" clId="{0A954CB4-5E3E-47BC-A85E-4A32B2BA5674}" dt="2026-01-26T15:07:32.541" v="30" actId="1076"/>
          <ac:spMkLst>
            <pc:docMk/>
            <pc:sldMk cId="1747683157" sldId="265"/>
            <ac:spMk id="11" creationId="{28D53474-BE73-58A2-6DF2-F9F2295B34FB}"/>
          </ac:spMkLst>
        </pc:spChg>
        <pc:spChg chg="mod">
          <ac:chgData name="Aistė Ramaškevičė" userId="95062286-e80c-47a3-bd3a-b7b0cb697610" providerId="ADAL" clId="{0A954CB4-5E3E-47BC-A85E-4A32B2BA5674}" dt="2026-01-26T15:07:16.303" v="26"/>
          <ac:spMkLst>
            <pc:docMk/>
            <pc:sldMk cId="1747683157" sldId="265"/>
            <ac:spMk id="13" creationId="{4DB30669-2017-DF41-BD01-0633931CFD70}"/>
          </ac:spMkLst>
        </pc:spChg>
        <pc:spChg chg="mod">
          <ac:chgData name="Aistė Ramaškevičė" userId="95062286-e80c-47a3-bd3a-b7b0cb697610" providerId="ADAL" clId="{0A954CB4-5E3E-47BC-A85E-4A32B2BA5674}" dt="2026-01-26T15:07:16.303" v="26"/>
          <ac:spMkLst>
            <pc:docMk/>
            <pc:sldMk cId="1747683157" sldId="265"/>
            <ac:spMk id="14" creationId="{42C627C9-7C1B-C884-DA10-717A29680E00}"/>
          </ac:spMkLst>
        </pc:spChg>
        <pc:grpChg chg="del">
          <ac:chgData name="Aistė Ramaškevičė" userId="95062286-e80c-47a3-bd3a-b7b0cb697610" providerId="ADAL" clId="{0A954CB4-5E3E-47BC-A85E-4A32B2BA5674}" dt="2026-01-26T15:07:14.946" v="24" actId="478"/>
          <ac:grpSpMkLst>
            <pc:docMk/>
            <pc:sldMk cId="1747683157" sldId="265"/>
            <ac:grpSpMk id="2" creationId="{EE0BD86C-8D9F-74F5-F116-0084A1C1E02F}"/>
          </ac:grpSpMkLst>
        </pc:grpChg>
        <pc:grpChg chg="add mod ord">
          <ac:chgData name="Aistė Ramaškevičė" userId="95062286-e80c-47a3-bd3a-b7b0cb697610" providerId="ADAL" clId="{0A954CB4-5E3E-47BC-A85E-4A32B2BA5674}" dt="2026-01-26T15:07:26.377" v="29" actId="1076"/>
          <ac:grpSpMkLst>
            <pc:docMk/>
            <pc:sldMk cId="1747683157" sldId="265"/>
            <ac:grpSpMk id="10" creationId="{1F5B6615-38E8-6C47-05B7-F7610639CB3B}"/>
          </ac:grpSpMkLst>
        </pc:grpChg>
        <pc:grpChg chg="add mod">
          <ac:chgData name="Aistė Ramaškevičė" userId="95062286-e80c-47a3-bd3a-b7b0cb697610" providerId="ADAL" clId="{0A954CB4-5E3E-47BC-A85E-4A32B2BA5674}" dt="2026-01-26T15:07:16.303" v="26"/>
          <ac:grpSpMkLst>
            <pc:docMk/>
            <pc:sldMk cId="1747683157" sldId="265"/>
            <ac:grpSpMk id="15" creationId="{C975E91B-3747-3D38-FACE-163F224024CA}"/>
          </ac:grpSpMkLst>
        </pc:grpChg>
        <pc:picChg chg="mod">
          <ac:chgData name="Aistė Ramaškevičė" userId="95062286-e80c-47a3-bd3a-b7b0cb697610" providerId="ADAL" clId="{0A954CB4-5E3E-47BC-A85E-4A32B2BA5674}" dt="2026-01-26T15:07:16.303" v="26"/>
          <ac:picMkLst>
            <pc:docMk/>
            <pc:sldMk cId="1747683157" sldId="265"/>
            <ac:picMk id="16" creationId="{25A545C6-27EA-811D-07EF-530B53C0C0B6}"/>
          </ac:picMkLst>
        </pc:picChg>
        <pc:picChg chg="mod">
          <ac:chgData name="Aistė Ramaškevičė" userId="95062286-e80c-47a3-bd3a-b7b0cb697610" providerId="ADAL" clId="{0A954CB4-5E3E-47BC-A85E-4A32B2BA5674}" dt="2026-01-26T15:07:16.303" v="26"/>
          <ac:picMkLst>
            <pc:docMk/>
            <pc:sldMk cId="1747683157" sldId="265"/>
            <ac:picMk id="17" creationId="{97E6D61B-7F11-51B5-028A-92B064E0E558}"/>
          </ac:picMkLst>
        </pc:picChg>
        <pc:picChg chg="mod">
          <ac:chgData name="Aistė Ramaškevičė" userId="95062286-e80c-47a3-bd3a-b7b0cb697610" providerId="ADAL" clId="{0A954CB4-5E3E-47BC-A85E-4A32B2BA5674}" dt="2026-01-26T15:07:16.303" v="26"/>
          <ac:picMkLst>
            <pc:docMk/>
            <pc:sldMk cId="1747683157" sldId="265"/>
            <ac:picMk id="18" creationId="{62143564-8CBE-41DC-E16E-A6FAB603280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4FA8D9-787B-4F4F-B3C4-4A14BAEE48EA}" type="datetimeFigureOut">
              <a:rPr lang="en-GB" smtClean="0"/>
              <a:t>27/01/2026</a:t>
            </a:fld>
            <a:endParaRPr lang="en-GB"/>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GB"/>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82DCBB-F83F-4C75-9957-3A0E9264810B}" type="slidenum">
              <a:rPr lang="en-GB" smtClean="0"/>
              <a:t>‹#›</a:t>
            </a:fld>
            <a:endParaRPr lang="en-GB"/>
          </a:p>
        </p:txBody>
      </p:sp>
    </p:spTree>
    <p:extLst>
      <p:ext uri="{BB962C8B-B14F-4D97-AF65-F5344CB8AC3E}">
        <p14:creationId xmlns:p14="http://schemas.microsoft.com/office/powerpoint/2010/main" val="1701492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F491843-7ACA-4C5F-821B-41E3353C041D}" type="datetime1">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5252A0-444F-464B-9870-47BC93925760}" type="datetime1">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58001D-2E91-44B8-B1AA-A95D0FE9A1F3}" type="datetime1">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EF3101-22EE-4694-B1D3-4C4C312C2378}" type="datetime1">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B6BD4C-CDBF-44A4-A4F9-467ABD7A7623}" type="datetime1">
              <a:rPr lang="en-US" smtClean="0"/>
              <a:t>1/27/2026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BCBEAB-D023-4E31-83E7-28D58445CEA6}" type="datetime1">
              <a:rPr lang="en-US" smtClean="0"/>
              <a:t>1/27/2026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3B56C1-2A38-4CCE-8D55-ABA90E40370F}" type="datetime1">
              <a:rPr lang="en-US" smtClean="0"/>
              <a:t>1/27/2026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9987B-E3BC-40A5-B7E4-D6C4B11A304A}" type="datetime1">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A71E73-2EDF-43DF-8F7B-859AE1BDD60E}" type="datetime1">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CABDD1-2744-4F1C-A42A-B29192C7E90D}" type="datetime1">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F0F967-5B4E-49AC-B15E-3AA822846CF9}" type="datetime1">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5EEE3-B9D6-4D9E-858B-23B473FAC5BD}" type="datetime1">
              <a:rPr lang="en-US" smtClean="0"/>
              <a:t>1/27/2026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4.png"/><Relationship Id="rId7"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4.png"/><Relationship Id="rId7"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ec.europa.eu/regional_policy/information-sources/logo-download-center_en" TargetMode="Externa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4.png"/><Relationship Id="rId7"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4.png"/><Relationship Id="rId7"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p:cNvGrpSpPr/>
        <p:nvPr/>
      </p:nvGrpSpPr>
      <p:grpSpPr>
        <a:xfrm>
          <a:off x="0" y="0"/>
          <a:ext cx="0" cy="0"/>
          <a:chOff x="0" y="0"/>
          <a:chExt cx="0" cy="0"/>
        </a:xfrm>
      </p:grpSpPr>
      <p:grpSp>
        <p:nvGrpSpPr>
          <p:cNvPr id="2" name="Group 2"/>
          <p:cNvGrpSpPr/>
          <p:nvPr/>
        </p:nvGrpSpPr>
        <p:grpSpPr>
          <a:xfrm>
            <a:off x="-433046" y="-1230830"/>
            <a:ext cx="18717064" cy="4215863"/>
            <a:chOff x="0" y="-76200"/>
            <a:chExt cx="5146521" cy="1159048"/>
          </a:xfrm>
        </p:grpSpPr>
        <p:sp>
          <p:nvSpPr>
            <p:cNvPr id="3" name="Freeform 3"/>
            <p:cNvSpPr/>
            <p:nvPr/>
          </p:nvSpPr>
          <p:spPr>
            <a:xfrm>
              <a:off x="110676" y="270048"/>
              <a:ext cx="5035845" cy="812800"/>
            </a:xfrm>
            <a:custGeom>
              <a:avLst/>
              <a:gdLst/>
              <a:ahLst/>
              <a:cxnLst/>
              <a:rect l="l" t="t" r="r" b="b"/>
              <a:pathLst>
                <a:path w="5035845" h="812800">
                  <a:moveTo>
                    <a:pt x="20650" y="0"/>
                  </a:moveTo>
                  <a:lnTo>
                    <a:pt x="5015195" y="0"/>
                  </a:lnTo>
                  <a:cubicBezTo>
                    <a:pt x="5020672" y="0"/>
                    <a:pt x="5025924" y="2176"/>
                    <a:pt x="5029797" y="6048"/>
                  </a:cubicBezTo>
                  <a:cubicBezTo>
                    <a:pt x="5033669" y="9921"/>
                    <a:pt x="5035845" y="15173"/>
                    <a:pt x="5035845" y="20650"/>
                  </a:cubicBezTo>
                  <a:lnTo>
                    <a:pt x="5035845" y="792150"/>
                  </a:lnTo>
                  <a:cubicBezTo>
                    <a:pt x="5035845" y="803555"/>
                    <a:pt x="5026600" y="812800"/>
                    <a:pt x="5015195" y="812800"/>
                  </a:cubicBezTo>
                  <a:lnTo>
                    <a:pt x="20650" y="812800"/>
                  </a:lnTo>
                  <a:cubicBezTo>
                    <a:pt x="9245" y="812800"/>
                    <a:pt x="0" y="803555"/>
                    <a:pt x="0" y="792150"/>
                  </a:cubicBezTo>
                  <a:lnTo>
                    <a:pt x="0" y="20650"/>
                  </a:lnTo>
                  <a:cubicBezTo>
                    <a:pt x="0" y="9245"/>
                    <a:pt x="9245" y="0"/>
                    <a:pt x="20650" y="0"/>
                  </a:cubicBezTo>
                  <a:close/>
                </a:path>
              </a:pathLst>
            </a:custGeom>
            <a:solidFill>
              <a:srgbClr val="F26D23"/>
            </a:solidFill>
          </p:spPr>
          <p:txBody>
            <a:bodyPr/>
            <a:lstStyle/>
            <a:p>
              <a:endParaRPr lang="en-GB"/>
            </a:p>
          </p:txBody>
        </p:sp>
        <p:sp>
          <p:nvSpPr>
            <p:cNvPr id="4" name="TextBox 4"/>
            <p:cNvSpPr txBox="1"/>
            <p:nvPr/>
          </p:nvSpPr>
          <p:spPr>
            <a:xfrm>
              <a:off x="0" y="-76200"/>
              <a:ext cx="5035845" cy="8890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545068" y="3666190"/>
            <a:ext cx="16918391" cy="5526578"/>
          </a:xfrm>
          <a:prstGeom prst="rect">
            <a:avLst/>
          </a:prstGeom>
        </p:spPr>
        <p:txBody>
          <a:bodyPr lIns="0" tIns="0" rIns="0" bIns="0" rtlCol="0" anchor="t">
            <a:spAutoFit/>
          </a:bodyPr>
          <a:lstStyle/>
          <a:p>
            <a:pPr algn="l">
              <a:lnSpc>
                <a:spcPts val="3581"/>
              </a:lnSpc>
            </a:pP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Šios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taisyklės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taikomos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visiems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projektams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kurie</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finansuojami</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pagal</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programą</a:t>
            </a:r>
            <a:r>
              <a:rPr lang="en-US" sz="2842" dirty="0">
                <a:solidFill>
                  <a:srgbClr val="000000"/>
                </a:solidFill>
                <a:latin typeface="Poppins"/>
                <a:ea typeface="Poppins"/>
                <a:cs typeface="Poppins"/>
                <a:sym typeface="Poppins"/>
              </a:rPr>
              <a:t> „VEIKIAM!“. </a:t>
            </a:r>
          </a:p>
          <a:p>
            <a:pPr algn="l">
              <a:lnSpc>
                <a:spcPts val="3581"/>
              </a:lnSpc>
            </a:pPr>
            <a:endParaRPr lang="en-US" sz="2842" dirty="0">
              <a:solidFill>
                <a:srgbClr val="000000"/>
              </a:solidFill>
              <a:latin typeface="Poppins"/>
              <a:ea typeface="Poppins"/>
              <a:cs typeface="Poppins"/>
              <a:sym typeface="Poppins"/>
            </a:endParaRPr>
          </a:p>
          <a:p>
            <a:pPr algn="l">
              <a:lnSpc>
                <a:spcPts val="3581"/>
              </a:lnSpc>
            </a:pPr>
            <a:r>
              <a:rPr lang="en-US" sz="2842" dirty="0" err="1">
                <a:solidFill>
                  <a:srgbClr val="000000"/>
                </a:solidFill>
                <a:latin typeface="Poppins"/>
                <a:ea typeface="Poppins"/>
                <a:cs typeface="Poppins"/>
                <a:sym typeface="Poppins"/>
              </a:rPr>
              <a:t>Taisyklės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galioja</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visai</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komunikacijai</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kuri</a:t>
            </a:r>
            <a:r>
              <a:rPr lang="en-US" sz="2842" dirty="0">
                <a:solidFill>
                  <a:srgbClr val="000000"/>
                </a:solidFill>
                <a:latin typeface="Poppins"/>
                <a:ea typeface="Poppins"/>
                <a:cs typeface="Poppins"/>
                <a:sym typeface="Poppins"/>
              </a:rPr>
              <a:t> bus </a:t>
            </a:r>
            <a:r>
              <a:rPr lang="en-US" sz="2842" dirty="0" err="1">
                <a:solidFill>
                  <a:srgbClr val="000000"/>
                </a:solidFill>
                <a:latin typeface="Poppins"/>
                <a:ea typeface="Poppins"/>
                <a:cs typeface="Poppins"/>
                <a:sym typeface="Poppins"/>
              </a:rPr>
              <a:t>rengiama</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įgyvendinant</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projektus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ar</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kitaip</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su</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jais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susijusi</a:t>
            </a:r>
            <a:r>
              <a:rPr lang="en-US" sz="2842" dirty="0">
                <a:solidFill>
                  <a:srgbClr val="000000"/>
                </a:solidFill>
                <a:latin typeface="Poppins"/>
                <a:ea typeface="Poppins"/>
                <a:cs typeface="Poppins"/>
                <a:sym typeface="Poppins"/>
              </a:rPr>
              <a:t>: </a:t>
            </a:r>
          </a:p>
          <a:p>
            <a:pPr algn="l">
              <a:lnSpc>
                <a:spcPts val="3581"/>
              </a:lnSpc>
            </a:pPr>
            <a:endParaRPr lang="en-US" sz="2842" dirty="0">
              <a:solidFill>
                <a:srgbClr val="000000"/>
              </a:solidFill>
              <a:latin typeface="Poppins"/>
              <a:ea typeface="Poppins"/>
              <a:cs typeface="Poppins"/>
              <a:sym typeface="Poppins"/>
            </a:endParaRPr>
          </a:p>
          <a:p>
            <a:pPr marL="613649" lvl="1" indent="-306824" algn="l">
              <a:lnSpc>
                <a:spcPts val="3581"/>
              </a:lnSpc>
              <a:buFont typeface="Arial"/>
              <a:buChar char="•"/>
            </a:pPr>
            <a:r>
              <a:rPr lang="en-US" sz="2842" dirty="0" err="1">
                <a:solidFill>
                  <a:srgbClr val="000000"/>
                </a:solidFill>
                <a:latin typeface="Poppins"/>
                <a:ea typeface="Poppins"/>
                <a:cs typeface="Poppins"/>
                <a:sym typeface="Poppins"/>
              </a:rPr>
              <a:t>bendraujant</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su</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žiniasklaida</a:t>
            </a:r>
            <a:r>
              <a:rPr lang="en-US" sz="2842" dirty="0">
                <a:solidFill>
                  <a:srgbClr val="000000"/>
                </a:solidFill>
                <a:latin typeface="Poppins"/>
                <a:ea typeface="Poppins"/>
                <a:cs typeface="Poppins"/>
                <a:sym typeface="Poppins"/>
              </a:rPr>
              <a:t>;</a:t>
            </a:r>
          </a:p>
          <a:p>
            <a:pPr marL="613649" lvl="1" indent="-306824" algn="l">
              <a:lnSpc>
                <a:spcPts val="3581"/>
              </a:lnSpc>
              <a:buFont typeface="Arial"/>
              <a:buChar char="•"/>
            </a:pPr>
            <a:r>
              <a:rPr lang="en-US" sz="2842" dirty="0" err="1">
                <a:solidFill>
                  <a:srgbClr val="000000"/>
                </a:solidFill>
                <a:latin typeface="Poppins"/>
                <a:ea typeface="Poppins"/>
                <a:cs typeface="Poppins"/>
                <a:sym typeface="Poppins"/>
              </a:rPr>
              <a:t>organizuojant</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konferencijas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seminarus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renginius</a:t>
            </a:r>
            <a:r>
              <a:rPr lang="en-US" sz="2842" dirty="0">
                <a:solidFill>
                  <a:srgbClr val="000000"/>
                </a:solidFill>
                <a:latin typeface="Poppins"/>
                <a:ea typeface="Poppins"/>
                <a:cs typeface="Poppins"/>
                <a:sym typeface="Poppins"/>
              </a:rPr>
              <a:t>;</a:t>
            </a:r>
          </a:p>
          <a:p>
            <a:pPr marL="613649" lvl="1" indent="-306824" algn="l">
              <a:lnSpc>
                <a:spcPts val="3581"/>
              </a:lnSpc>
              <a:buFont typeface="Arial"/>
              <a:buChar char="•"/>
            </a:pPr>
            <a:r>
              <a:rPr lang="en-US" sz="2842" dirty="0" err="1">
                <a:solidFill>
                  <a:srgbClr val="000000"/>
                </a:solidFill>
                <a:latin typeface="Poppins"/>
                <a:ea typeface="Poppins"/>
                <a:cs typeface="Poppins"/>
                <a:sym typeface="Poppins"/>
              </a:rPr>
              <a:t>rengiant</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įvairią</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informacinę</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medžiagą</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brošiūras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lankstinukus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plakatus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pristatymus</a:t>
            </a:r>
            <a:r>
              <a:rPr lang="en-US" sz="2842" dirty="0">
                <a:solidFill>
                  <a:srgbClr val="000000"/>
                </a:solidFill>
                <a:latin typeface="Poppins"/>
                <a:ea typeface="Poppins"/>
                <a:cs typeface="Poppins"/>
                <a:sym typeface="Poppins"/>
              </a:rPr>
              <a:t>);</a:t>
            </a:r>
          </a:p>
          <a:p>
            <a:pPr marL="613649" lvl="1" indent="-306824" algn="l">
              <a:lnSpc>
                <a:spcPts val="3581"/>
              </a:lnSpc>
              <a:buFont typeface="Arial"/>
              <a:buChar char="•"/>
            </a:pPr>
            <a:r>
              <a:rPr lang="en-US" sz="2842" dirty="0" err="1">
                <a:solidFill>
                  <a:srgbClr val="000000"/>
                </a:solidFill>
                <a:latin typeface="Poppins"/>
                <a:ea typeface="Poppins"/>
                <a:cs typeface="Poppins"/>
                <a:sym typeface="Poppins"/>
              </a:rPr>
              <a:t>skelbiant</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informaciją</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socialiniuose</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tinkluose</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ir</a:t>
            </a:r>
            <a:r>
              <a:rPr lang="en-US" sz="2842" dirty="0">
                <a:solidFill>
                  <a:srgbClr val="000000"/>
                </a:solidFill>
                <a:latin typeface="Poppins"/>
                <a:ea typeface="Poppins"/>
                <a:cs typeface="Poppins"/>
                <a:sym typeface="Poppins"/>
              </a:rPr>
              <a:t> t.t. </a:t>
            </a:r>
            <a:endParaRPr lang="lt-LT" sz="2842" dirty="0">
              <a:solidFill>
                <a:srgbClr val="000000"/>
              </a:solidFill>
              <a:latin typeface="Poppins"/>
              <a:ea typeface="Poppins"/>
              <a:cs typeface="Poppins"/>
              <a:sym typeface="Poppins"/>
            </a:endParaRPr>
          </a:p>
          <a:p>
            <a:pPr marL="613649" lvl="1" indent="-306824" algn="l">
              <a:lnSpc>
                <a:spcPts val="3581"/>
              </a:lnSpc>
              <a:buFont typeface="Arial"/>
              <a:buChar char="•"/>
            </a:pPr>
            <a:endParaRPr lang="en-US" sz="2842" dirty="0">
              <a:solidFill>
                <a:srgbClr val="000000"/>
              </a:solidFill>
              <a:latin typeface="Poppins"/>
              <a:ea typeface="Poppins"/>
              <a:cs typeface="Poppins"/>
              <a:sym typeface="Poppins"/>
            </a:endParaRPr>
          </a:p>
          <a:p>
            <a:pPr algn="l">
              <a:lnSpc>
                <a:spcPts val="3581"/>
              </a:lnSpc>
            </a:pPr>
            <a:endParaRPr lang="en-US" sz="2842" dirty="0">
              <a:solidFill>
                <a:srgbClr val="000000"/>
              </a:solidFill>
              <a:latin typeface="Poppins"/>
              <a:ea typeface="Poppins"/>
              <a:cs typeface="Poppins"/>
              <a:sym typeface="Poppins"/>
            </a:endParaRPr>
          </a:p>
          <a:p>
            <a:pPr algn="l">
              <a:lnSpc>
                <a:spcPts val="3581"/>
              </a:lnSpc>
            </a:pPr>
            <a:endParaRPr lang="en-US" sz="2842" dirty="0">
              <a:solidFill>
                <a:srgbClr val="000000"/>
              </a:solidFill>
              <a:latin typeface="Poppins"/>
              <a:ea typeface="Poppins"/>
              <a:cs typeface="Poppins"/>
              <a:sym typeface="Poppins"/>
            </a:endParaRPr>
          </a:p>
        </p:txBody>
      </p:sp>
      <p:sp>
        <p:nvSpPr>
          <p:cNvPr id="8" name="TextBox 7">
            <a:extLst>
              <a:ext uri="{FF2B5EF4-FFF2-40B4-BE49-F238E27FC236}">
                <a16:creationId xmlns:a16="http://schemas.microsoft.com/office/drawing/2014/main" id="{8C0DE6E6-4725-DA1C-E593-6D4E83F93103}"/>
              </a:ext>
            </a:extLst>
          </p:cNvPr>
          <p:cNvSpPr txBox="1"/>
          <p:nvPr/>
        </p:nvSpPr>
        <p:spPr>
          <a:xfrm>
            <a:off x="153787" y="210631"/>
            <a:ext cx="5544060" cy="1077218"/>
          </a:xfrm>
          <a:prstGeom prst="rect">
            <a:avLst/>
          </a:prstGeom>
          <a:noFill/>
        </p:spPr>
        <p:txBody>
          <a:bodyPr wrap="square" rtlCol="0">
            <a:spAutoFit/>
          </a:bodyPr>
          <a:lstStyle/>
          <a:p>
            <a:r>
              <a:rPr lang="lt-LT" sz="2800" b="1" dirty="0">
                <a:solidFill>
                  <a:schemeClr val="bg1"/>
                </a:solidFill>
              </a:rPr>
              <a:t>PRIEDAS NR. </a:t>
            </a:r>
            <a:r>
              <a:rPr lang="en-GB" sz="2800" b="1" dirty="0">
                <a:solidFill>
                  <a:schemeClr val="bg1"/>
                </a:solidFill>
              </a:rPr>
              <a:t>4</a:t>
            </a:r>
            <a:r>
              <a:rPr lang="lt-LT" sz="2800" b="1" dirty="0">
                <a:solidFill>
                  <a:schemeClr val="bg1"/>
                </a:solidFill>
              </a:rPr>
              <a:t>:</a:t>
            </a:r>
            <a:endParaRPr lang="en-GB" sz="2800" b="1" dirty="0"/>
          </a:p>
          <a:p>
            <a:endParaRPr lang="en-GB" dirty="0">
              <a:solidFill>
                <a:schemeClr val="bg1"/>
              </a:solidFill>
            </a:endParaRPr>
          </a:p>
          <a:p>
            <a:endParaRPr lang="en-GB" dirty="0"/>
          </a:p>
        </p:txBody>
      </p:sp>
      <p:sp>
        <p:nvSpPr>
          <p:cNvPr id="13" name="TextBox 7"/>
          <p:cNvSpPr txBox="1"/>
          <p:nvPr/>
        </p:nvSpPr>
        <p:spPr>
          <a:xfrm>
            <a:off x="153787" y="1089818"/>
            <a:ext cx="13030200" cy="710644"/>
          </a:xfrm>
          <a:prstGeom prst="rect">
            <a:avLst/>
          </a:prstGeom>
        </p:spPr>
        <p:txBody>
          <a:bodyPr wrap="square" lIns="0" tIns="0" rIns="0" bIns="0" rtlCol="0" anchor="t">
            <a:spAutoFit/>
          </a:bodyPr>
          <a:lstStyle/>
          <a:p>
            <a:pPr algn="l">
              <a:lnSpc>
                <a:spcPts val="5699"/>
              </a:lnSpc>
            </a:pPr>
            <a:r>
              <a:rPr lang="lt-LT" sz="4523" b="1">
                <a:solidFill>
                  <a:srgbClr val="FEFDFD"/>
                </a:solidFill>
                <a:latin typeface="Poppins Bold"/>
                <a:ea typeface="Poppins Bold"/>
                <a:cs typeface="Poppins Bold"/>
                <a:sym typeface="Poppins Bold"/>
              </a:rPr>
              <a:t>VIEŠOSIOS </a:t>
            </a:r>
            <a:r>
              <a:rPr lang="en-US" sz="4523" b="1">
                <a:solidFill>
                  <a:srgbClr val="FEFDFD"/>
                </a:solidFill>
                <a:latin typeface="Poppins Bold"/>
                <a:ea typeface="Poppins Bold"/>
                <a:cs typeface="Poppins Bold"/>
                <a:sym typeface="Poppins Bold"/>
              </a:rPr>
              <a:t>KOMUNIKACIJOS GAIRĖS</a:t>
            </a:r>
          </a:p>
        </p:txBody>
      </p:sp>
      <p:sp>
        <p:nvSpPr>
          <p:cNvPr id="15" name="Freeform 6">
            <a:extLst>
              <a:ext uri="{FF2B5EF4-FFF2-40B4-BE49-F238E27FC236}">
                <a16:creationId xmlns:a16="http://schemas.microsoft.com/office/drawing/2014/main" id="{F1F5385E-0AA9-76C1-D99D-9222D61DDE79}"/>
              </a:ext>
            </a:extLst>
          </p:cNvPr>
          <p:cNvSpPr/>
          <p:nvPr/>
        </p:nvSpPr>
        <p:spPr>
          <a:xfrm>
            <a:off x="10692259" y="600863"/>
            <a:ext cx="1697522" cy="1697522"/>
          </a:xfrm>
          <a:custGeom>
            <a:avLst/>
            <a:gdLst/>
            <a:ahLst/>
            <a:cxnLst/>
            <a:rect l="l" t="t" r="r" b="b"/>
            <a:pathLst>
              <a:path w="1550911" h="1550911">
                <a:moveTo>
                  <a:pt x="0" y="0"/>
                </a:moveTo>
                <a:lnTo>
                  <a:pt x="1550911" y="0"/>
                </a:lnTo>
                <a:lnTo>
                  <a:pt x="1550911" y="1550910"/>
                </a:lnTo>
                <a:lnTo>
                  <a:pt x="0" y="1550910"/>
                </a:lnTo>
                <a:lnTo>
                  <a:pt x="0" y="0"/>
                </a:lnTo>
                <a:close/>
              </a:path>
            </a:pathLst>
          </a:custGeom>
          <a:blipFill>
            <a:blip r:embed="rId2"/>
            <a:stretch>
              <a:fillRect/>
            </a:stretch>
          </a:blipFill>
        </p:spPr>
        <p:txBody>
          <a:bodyPr/>
          <a:lstStyle/>
          <a:p>
            <a:endParaRPr lang="en-GB"/>
          </a:p>
        </p:txBody>
      </p:sp>
      <p:pic>
        <p:nvPicPr>
          <p:cNvPr id="17" name="Paveikslėlis 16" descr="Paveikslėlis, kuriame yra tekstas, Šriftas, Grafika, logotipas&#10;&#10;Dirbtinio intelekto sugeneruotas turinys gali būti neteisingas.">
            <a:extLst>
              <a:ext uri="{FF2B5EF4-FFF2-40B4-BE49-F238E27FC236}">
                <a16:creationId xmlns:a16="http://schemas.microsoft.com/office/drawing/2014/main" id="{B48BD626-4B71-67E5-972B-2F7B98026B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67452" y="216470"/>
            <a:ext cx="1588140" cy="1574533"/>
          </a:xfrm>
          <a:prstGeom prst="rect">
            <a:avLst/>
          </a:prstGeom>
        </p:spPr>
      </p:pic>
      <p:sp>
        <p:nvSpPr>
          <p:cNvPr id="10" name="Slide Number Placeholder 9">
            <a:extLst>
              <a:ext uri="{FF2B5EF4-FFF2-40B4-BE49-F238E27FC236}">
                <a16:creationId xmlns:a16="http://schemas.microsoft.com/office/drawing/2014/main" id="{AA342C95-6812-5BF3-754B-F01F94582DE9}"/>
              </a:ext>
            </a:extLst>
          </p:cNvPr>
          <p:cNvSpPr>
            <a:spLocks noGrp="1"/>
          </p:cNvSpPr>
          <p:nvPr>
            <p:ph type="sldNum" sz="quarter" idx="12"/>
          </p:nvPr>
        </p:nvSpPr>
        <p:spPr/>
        <p:txBody>
          <a:bodyPr/>
          <a:lstStyle/>
          <a:p>
            <a:fld id="{B6F15528-21DE-4FAA-801E-634DDDAF4B2B}" type="slidenum">
              <a:rPr lang="en-US" smtClean="0"/>
              <a:pPr/>
              <a:t>1</a:t>
            </a:fld>
            <a:endParaRPr lang="en-GB"/>
          </a:p>
        </p:txBody>
      </p:sp>
      <p:grpSp>
        <p:nvGrpSpPr>
          <p:cNvPr id="11" name="Group 10">
            <a:extLst>
              <a:ext uri="{FF2B5EF4-FFF2-40B4-BE49-F238E27FC236}">
                <a16:creationId xmlns:a16="http://schemas.microsoft.com/office/drawing/2014/main" id="{546A5776-486A-34C3-35D9-7ACFD0247CE4}"/>
              </a:ext>
            </a:extLst>
          </p:cNvPr>
          <p:cNvGrpSpPr/>
          <p:nvPr/>
        </p:nvGrpSpPr>
        <p:grpSpPr>
          <a:xfrm>
            <a:off x="14887757" y="7574632"/>
            <a:ext cx="3019373" cy="2426834"/>
            <a:chOff x="9906000" y="5223933"/>
            <a:chExt cx="5168935" cy="4533346"/>
          </a:xfrm>
        </p:grpSpPr>
        <p:pic>
          <p:nvPicPr>
            <p:cNvPr id="12" name="Picture 11" descr="A white rectangular sign with orange letters&#10;&#10;Description automatically generated">
              <a:extLst>
                <a:ext uri="{FF2B5EF4-FFF2-40B4-BE49-F238E27FC236}">
                  <a16:creationId xmlns:a16="http://schemas.microsoft.com/office/drawing/2014/main" id="{A66EBF07-B8B1-2FDC-F071-C10949F70D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67141" y="5223933"/>
              <a:ext cx="3207794" cy="1417320"/>
            </a:xfrm>
            <a:prstGeom prst="rect">
              <a:avLst/>
            </a:prstGeom>
          </p:spPr>
        </p:pic>
        <p:pic>
          <p:nvPicPr>
            <p:cNvPr id="14" name="Picture 13" descr="A white and orange sign with black background&#10;&#10;AI-generated content may be incorrect.">
              <a:extLst>
                <a:ext uri="{FF2B5EF4-FFF2-40B4-BE49-F238E27FC236}">
                  <a16:creationId xmlns:a16="http://schemas.microsoft.com/office/drawing/2014/main" id="{44D5E2A5-006B-818D-9F26-009BCB0479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74688" y="6194254"/>
              <a:ext cx="4300247" cy="1901906"/>
            </a:xfrm>
            <a:prstGeom prst="rect">
              <a:avLst/>
            </a:prstGeom>
            <a:noFill/>
            <a:ln>
              <a:noFill/>
            </a:ln>
          </p:spPr>
        </p:pic>
        <p:pic>
          <p:nvPicPr>
            <p:cNvPr id="16" name="Picture 15" descr="A white and orange logo&#10;&#10;AI-generated content may be incorrect.">
              <a:extLst>
                <a:ext uri="{FF2B5EF4-FFF2-40B4-BE49-F238E27FC236}">
                  <a16:creationId xmlns:a16="http://schemas.microsoft.com/office/drawing/2014/main" id="{F5A83559-4079-93CE-FBE5-002D9A1A87D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06000" y="7470099"/>
              <a:ext cx="5168935" cy="2287180"/>
            </a:xfrm>
            <a:prstGeom prst="rect">
              <a:avLst/>
            </a:prstGeom>
            <a:noFill/>
            <a:ln>
              <a:noFill/>
            </a:ln>
          </p:spPr>
        </p:pic>
      </p:grpSp>
      <p:pic>
        <p:nvPicPr>
          <p:cNvPr id="18" name="Picture 17" descr="A black background with red letters and a black background&#10;&#10;Description automatically generated">
            <a:extLst>
              <a:ext uri="{FF2B5EF4-FFF2-40B4-BE49-F238E27FC236}">
                <a16:creationId xmlns:a16="http://schemas.microsoft.com/office/drawing/2014/main" id="{31D455A9-1AAA-1DF5-5EDC-BD385100D881}"/>
              </a:ext>
            </a:extLst>
          </p:cNvPr>
          <p:cNvPicPr>
            <a:picLocks noChangeAspect="1"/>
          </p:cNvPicPr>
          <p:nvPr/>
        </p:nvPicPr>
        <p:blipFill>
          <a:blip r:embed="rId7"/>
          <a:stretch>
            <a:fillRect/>
          </a:stretch>
        </p:blipFill>
        <p:spPr>
          <a:xfrm>
            <a:off x="12907749" y="475880"/>
            <a:ext cx="2552700" cy="971550"/>
          </a:xfrm>
          <a:prstGeom prst="rect">
            <a:avLst/>
          </a:prstGeom>
        </p:spPr>
      </p:pic>
      <p:pic>
        <p:nvPicPr>
          <p:cNvPr id="19" name="Picture 18" descr="Blue text on a black background&#10;&#10;Description automatically generated">
            <a:extLst>
              <a:ext uri="{FF2B5EF4-FFF2-40B4-BE49-F238E27FC236}">
                <a16:creationId xmlns:a16="http://schemas.microsoft.com/office/drawing/2014/main" id="{ACA097D2-6252-1DDA-25B9-1D05DB6077A4}"/>
              </a:ext>
            </a:extLst>
          </p:cNvPr>
          <p:cNvPicPr>
            <a:picLocks noChangeAspect="1"/>
          </p:cNvPicPr>
          <p:nvPr/>
        </p:nvPicPr>
        <p:blipFill>
          <a:blip r:embed="rId8"/>
          <a:stretch>
            <a:fillRect/>
          </a:stretch>
        </p:blipFill>
        <p:spPr>
          <a:xfrm>
            <a:off x="15622374" y="1795372"/>
            <a:ext cx="2447925" cy="904875"/>
          </a:xfrm>
          <a:prstGeom prst="rect">
            <a:avLst/>
          </a:prstGeom>
        </p:spPr>
      </p:pic>
      <p:pic>
        <p:nvPicPr>
          <p:cNvPr id="20" name="Picture 19" descr="A close-up of a sign&#10;&#10;Description automatically generated">
            <a:extLst>
              <a:ext uri="{FF2B5EF4-FFF2-40B4-BE49-F238E27FC236}">
                <a16:creationId xmlns:a16="http://schemas.microsoft.com/office/drawing/2014/main" id="{51269D96-A8EB-E75D-1FF0-4D0F30A13E67}"/>
              </a:ext>
            </a:extLst>
          </p:cNvPr>
          <p:cNvPicPr>
            <a:picLocks noChangeAspect="1"/>
          </p:cNvPicPr>
          <p:nvPr/>
        </p:nvPicPr>
        <p:blipFill>
          <a:blip r:embed="rId9"/>
          <a:stretch>
            <a:fillRect/>
          </a:stretch>
        </p:blipFill>
        <p:spPr>
          <a:xfrm>
            <a:off x="12739661" y="1669307"/>
            <a:ext cx="2867025" cy="9048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a:extLst>
            <a:ext uri="{FF2B5EF4-FFF2-40B4-BE49-F238E27FC236}">
              <a16:creationId xmlns:a16="http://schemas.microsoft.com/office/drawing/2014/main" id="{448E477C-ED03-C711-4C0D-AF8A32298D6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DFA40CD-3DB1-A2E4-2458-21287124FC8F}"/>
              </a:ext>
            </a:extLst>
          </p:cNvPr>
          <p:cNvGrpSpPr/>
          <p:nvPr/>
        </p:nvGrpSpPr>
        <p:grpSpPr>
          <a:xfrm>
            <a:off x="-2107" y="-1426"/>
            <a:ext cx="18408169" cy="2522883"/>
            <a:chOff x="0" y="0"/>
            <a:chExt cx="5035845" cy="812800"/>
          </a:xfrm>
        </p:grpSpPr>
        <p:sp>
          <p:nvSpPr>
            <p:cNvPr id="3" name="Freeform 3">
              <a:extLst>
                <a:ext uri="{FF2B5EF4-FFF2-40B4-BE49-F238E27FC236}">
                  <a16:creationId xmlns:a16="http://schemas.microsoft.com/office/drawing/2014/main" id="{563B83FE-7AAC-6CEB-78C2-44E1CF60FD35}"/>
                </a:ext>
              </a:extLst>
            </p:cNvPr>
            <p:cNvSpPr/>
            <p:nvPr/>
          </p:nvSpPr>
          <p:spPr>
            <a:xfrm>
              <a:off x="0" y="0"/>
              <a:ext cx="5035845" cy="812800"/>
            </a:xfrm>
            <a:custGeom>
              <a:avLst/>
              <a:gdLst/>
              <a:ahLst/>
              <a:cxnLst/>
              <a:rect l="l" t="t" r="r" b="b"/>
              <a:pathLst>
                <a:path w="5035845" h="812800">
                  <a:moveTo>
                    <a:pt x="20650" y="0"/>
                  </a:moveTo>
                  <a:lnTo>
                    <a:pt x="5015195" y="0"/>
                  </a:lnTo>
                  <a:cubicBezTo>
                    <a:pt x="5020672" y="0"/>
                    <a:pt x="5025924" y="2176"/>
                    <a:pt x="5029797" y="6048"/>
                  </a:cubicBezTo>
                  <a:cubicBezTo>
                    <a:pt x="5033669" y="9921"/>
                    <a:pt x="5035845" y="15173"/>
                    <a:pt x="5035845" y="20650"/>
                  </a:cubicBezTo>
                  <a:lnTo>
                    <a:pt x="5035845" y="792150"/>
                  </a:lnTo>
                  <a:cubicBezTo>
                    <a:pt x="5035845" y="803555"/>
                    <a:pt x="5026600" y="812800"/>
                    <a:pt x="5015195" y="812800"/>
                  </a:cubicBezTo>
                  <a:lnTo>
                    <a:pt x="20650" y="812800"/>
                  </a:lnTo>
                  <a:cubicBezTo>
                    <a:pt x="9245" y="812800"/>
                    <a:pt x="0" y="803555"/>
                    <a:pt x="0" y="792150"/>
                  </a:cubicBezTo>
                  <a:lnTo>
                    <a:pt x="0" y="20650"/>
                  </a:lnTo>
                  <a:cubicBezTo>
                    <a:pt x="0" y="9245"/>
                    <a:pt x="9245" y="0"/>
                    <a:pt x="20650" y="0"/>
                  </a:cubicBezTo>
                  <a:close/>
                </a:path>
              </a:pathLst>
            </a:custGeom>
            <a:solidFill>
              <a:srgbClr val="F26D23"/>
            </a:solidFill>
          </p:spPr>
          <p:txBody>
            <a:bodyPr/>
            <a:lstStyle/>
            <a:p>
              <a:endParaRPr lang="en-GB"/>
            </a:p>
          </p:txBody>
        </p:sp>
        <p:sp>
          <p:nvSpPr>
            <p:cNvPr id="4" name="TextBox 4">
              <a:extLst>
                <a:ext uri="{FF2B5EF4-FFF2-40B4-BE49-F238E27FC236}">
                  <a16:creationId xmlns:a16="http://schemas.microsoft.com/office/drawing/2014/main" id="{41307940-EE28-FEF5-8D48-4C3F10D54D6A}"/>
                </a:ext>
              </a:extLst>
            </p:cNvPr>
            <p:cNvSpPr txBox="1"/>
            <p:nvPr/>
          </p:nvSpPr>
          <p:spPr>
            <a:xfrm>
              <a:off x="0" y="-76200"/>
              <a:ext cx="5035845" cy="8890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580AEDC-2D4F-E770-7FC2-1ED68BAF6939}"/>
              </a:ext>
            </a:extLst>
          </p:cNvPr>
          <p:cNvSpPr txBox="1"/>
          <p:nvPr/>
        </p:nvSpPr>
        <p:spPr>
          <a:xfrm>
            <a:off x="533400" y="2330381"/>
            <a:ext cx="14147949" cy="10420225"/>
          </a:xfrm>
          <a:prstGeom prst="rect">
            <a:avLst/>
          </a:prstGeom>
        </p:spPr>
        <p:txBody>
          <a:bodyPr wrap="square" lIns="0" tIns="0" rIns="0" bIns="0" rtlCol="0" anchor="t">
            <a:spAutoFit/>
          </a:bodyPr>
          <a:lstStyle/>
          <a:p>
            <a:pPr algn="l">
              <a:lnSpc>
                <a:spcPts val="3581"/>
              </a:lnSpc>
            </a:pPr>
            <a:endParaRPr lang="en-US" sz="2400" dirty="0">
              <a:ea typeface="Calibri"/>
              <a:cs typeface="Calibri"/>
            </a:endParaRPr>
          </a:p>
          <a:p>
            <a:pPr>
              <a:lnSpc>
                <a:spcPct val="150000"/>
              </a:lnSpc>
            </a:pPr>
            <a:r>
              <a:rPr lang="lt" sz="2400" b="1" dirty="0">
                <a:solidFill>
                  <a:schemeClr val="accent6"/>
                </a:solidFill>
                <a:latin typeface="Poppins"/>
                <a:ea typeface="Calibri"/>
                <a:cs typeface="Calibri"/>
              </a:rPr>
              <a:t>BŪTINA</a:t>
            </a:r>
            <a:r>
              <a:rPr lang="lt" sz="2400" b="1" dirty="0">
                <a:solidFill>
                  <a:srgbClr val="000000"/>
                </a:solidFill>
                <a:latin typeface="Poppins"/>
                <a:ea typeface="Calibri"/>
                <a:cs typeface="Calibri"/>
              </a:rPr>
              <a:t>:</a:t>
            </a:r>
            <a:r>
              <a:rPr lang="lt" sz="2400" dirty="0">
                <a:solidFill>
                  <a:srgbClr val="000000"/>
                </a:solidFill>
                <a:latin typeface="Poppins"/>
                <a:ea typeface="Calibri"/>
                <a:cs typeface="Calibri"/>
              </a:rPr>
              <a:t> Projekto įgyvendinimo pradžioje projekto vykdytoja ir partneris privalo savo svetainėje arba, jei neturite, tuomet socialiniuose tinkluose, patalpinti įgyvendinamo projekto aprašymą.</a:t>
            </a:r>
            <a:endParaRPr lang="lt" sz="2400" strike="sngStrike" dirty="0">
              <a:solidFill>
                <a:srgbClr val="000000"/>
              </a:solidFill>
              <a:latin typeface="Poppins"/>
              <a:ea typeface="Calibri"/>
              <a:cs typeface="Calibri"/>
            </a:endParaRPr>
          </a:p>
          <a:p>
            <a:pPr lvl="1">
              <a:lnSpc>
                <a:spcPct val="150000"/>
              </a:lnSpc>
            </a:pPr>
            <a:endParaRPr lang="lt" sz="2400" u="sng" dirty="0">
              <a:solidFill>
                <a:srgbClr val="000000"/>
              </a:solidFill>
              <a:latin typeface="Poppins"/>
              <a:ea typeface="Calibri"/>
              <a:cs typeface="Calibri"/>
            </a:endParaRPr>
          </a:p>
          <a:p>
            <a:pPr lvl="1">
              <a:lnSpc>
                <a:spcPct val="150000"/>
              </a:lnSpc>
            </a:pPr>
            <a:r>
              <a:rPr lang="lt" sz="2400" u="sng" dirty="0">
                <a:solidFill>
                  <a:srgbClr val="000000"/>
                </a:solidFill>
                <a:latin typeface="Poppins"/>
                <a:ea typeface="Calibri"/>
                <a:cs typeface="Calibri"/>
              </a:rPr>
              <a:t>Aprašymą turi sudaryti:</a:t>
            </a:r>
            <a:endParaRPr lang="lt" sz="2400" dirty="0">
              <a:solidFill>
                <a:srgbClr val="000000"/>
              </a:solidFill>
              <a:latin typeface="Poppins"/>
              <a:ea typeface="Calibri"/>
              <a:cs typeface="Calibri"/>
            </a:endParaRPr>
          </a:p>
          <a:p>
            <a:pPr marL="763905" lvl="1" indent="-457200">
              <a:lnSpc>
                <a:spcPct val="150000"/>
              </a:lnSpc>
              <a:buFont typeface="Calibri"/>
              <a:buChar char="-"/>
            </a:pPr>
            <a:r>
              <a:rPr lang="en-US" sz="2400" dirty="0" err="1">
                <a:solidFill>
                  <a:srgbClr val="000000"/>
                </a:solidFill>
                <a:latin typeface="Poppins"/>
                <a:ea typeface="Poppins Bold"/>
                <a:cs typeface="Poppins"/>
              </a:rPr>
              <a:t>Projekto</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pavadinimas</a:t>
            </a:r>
            <a:endParaRPr lang="en-US" sz="2400" dirty="0">
              <a:solidFill>
                <a:srgbClr val="000000"/>
              </a:solidFill>
              <a:latin typeface="Poppins"/>
              <a:ea typeface="Poppins Bold"/>
              <a:cs typeface="Poppins"/>
            </a:endParaRPr>
          </a:p>
          <a:p>
            <a:pPr marL="763905" lvl="1" indent="-457200">
              <a:lnSpc>
                <a:spcPct val="150000"/>
              </a:lnSpc>
              <a:buFont typeface="Calibri"/>
              <a:buChar char="-"/>
            </a:pPr>
            <a:r>
              <a:rPr lang="en-US" sz="2400" dirty="0" err="1">
                <a:solidFill>
                  <a:srgbClr val="000000"/>
                </a:solidFill>
                <a:latin typeface="Poppins"/>
                <a:ea typeface="Poppins Bold"/>
                <a:cs typeface="Poppins"/>
              </a:rPr>
              <a:t>Projekto</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partneris</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iai</a:t>
            </a:r>
            <a:r>
              <a:rPr lang="en-US" sz="2400" dirty="0">
                <a:solidFill>
                  <a:srgbClr val="000000"/>
                </a:solidFill>
                <a:latin typeface="Poppins"/>
                <a:ea typeface="Poppins Bold"/>
                <a:cs typeface="Poppins"/>
              </a:rPr>
              <a:t>)</a:t>
            </a:r>
          </a:p>
          <a:p>
            <a:pPr marL="763905" lvl="1" indent="-457200">
              <a:lnSpc>
                <a:spcPct val="150000"/>
              </a:lnSpc>
              <a:buFont typeface="Calibri"/>
              <a:buChar char="-"/>
            </a:pPr>
            <a:r>
              <a:rPr lang="en-US" sz="2400" dirty="0" err="1">
                <a:solidFill>
                  <a:srgbClr val="000000"/>
                </a:solidFill>
                <a:latin typeface="Poppins"/>
                <a:ea typeface="Poppins Bold"/>
                <a:cs typeface="Poppins"/>
              </a:rPr>
              <a:t>Projekto</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įgyvendinimo</a:t>
            </a:r>
            <a:r>
              <a:rPr lang="en-US" sz="2400" dirty="0">
                <a:solidFill>
                  <a:srgbClr val="000000"/>
                </a:solidFill>
                <a:latin typeface="Poppins"/>
                <a:ea typeface="Poppins Bold"/>
                <a:cs typeface="Poppins"/>
              </a:rPr>
              <a:t> data (</a:t>
            </a:r>
            <a:r>
              <a:rPr lang="en-US" sz="2400" dirty="0" err="1">
                <a:solidFill>
                  <a:srgbClr val="000000"/>
                </a:solidFill>
                <a:latin typeface="Poppins"/>
                <a:ea typeface="Poppins Bold"/>
                <a:cs typeface="Poppins"/>
              </a:rPr>
              <a:t>pvz</a:t>
            </a:r>
            <a:r>
              <a:rPr lang="en-US" sz="2400" dirty="0">
                <a:solidFill>
                  <a:srgbClr val="000000"/>
                </a:solidFill>
                <a:latin typeface="Poppins"/>
                <a:ea typeface="Poppins Bold"/>
                <a:cs typeface="Poppins"/>
              </a:rPr>
              <a:t>.: 2026.01.01 - 2026.12.31)</a:t>
            </a:r>
            <a:endParaRPr lang="en-US" dirty="0"/>
          </a:p>
          <a:p>
            <a:pPr marL="763905" lvl="1" indent="-457200">
              <a:lnSpc>
                <a:spcPct val="150000"/>
              </a:lnSpc>
              <a:buFont typeface="Calibri"/>
              <a:buChar char="-"/>
            </a:pPr>
            <a:r>
              <a:rPr lang="en-US" sz="2400" dirty="0" err="1">
                <a:solidFill>
                  <a:srgbClr val="000000"/>
                </a:solidFill>
                <a:latin typeface="Poppins"/>
                <a:ea typeface="Poppins Bold"/>
                <a:cs typeface="Poppins"/>
              </a:rPr>
              <a:t>Projektui</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skirta</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finansavimo</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suma</a:t>
            </a:r>
            <a:endParaRPr lang="en-US" sz="2400" dirty="0">
              <a:solidFill>
                <a:srgbClr val="000000"/>
              </a:solidFill>
              <a:latin typeface="Poppins"/>
              <a:ea typeface="Poppins Bold"/>
              <a:cs typeface="Poppins"/>
            </a:endParaRPr>
          </a:p>
          <a:p>
            <a:pPr marL="763905" lvl="1" indent="-457200">
              <a:lnSpc>
                <a:spcPct val="150000"/>
              </a:lnSpc>
              <a:buFont typeface="Calibri"/>
              <a:buChar char="-"/>
            </a:pPr>
            <a:r>
              <a:rPr lang="en-US" sz="2400" dirty="0" err="1">
                <a:solidFill>
                  <a:srgbClr val="000000"/>
                </a:solidFill>
                <a:latin typeface="Poppins"/>
                <a:ea typeface="Poppins Bold"/>
                <a:cs typeface="Poppins"/>
              </a:rPr>
              <a:t>Projekto</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santrauka</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valstybine</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ir</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anglų</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kalbomis</a:t>
            </a:r>
            <a:r>
              <a:rPr lang="en-US" sz="2400" dirty="0">
                <a:solidFill>
                  <a:srgbClr val="000000"/>
                </a:solidFill>
                <a:latin typeface="Poppins"/>
                <a:ea typeface="Poppins Bold"/>
                <a:cs typeface="Poppins"/>
              </a:rPr>
              <a:t>.</a:t>
            </a:r>
          </a:p>
          <a:p>
            <a:pPr marL="306705" lvl="1">
              <a:lnSpc>
                <a:spcPct val="150000"/>
              </a:lnSpc>
            </a:pPr>
            <a:endParaRPr lang="en-US" sz="2400" dirty="0">
              <a:solidFill>
                <a:srgbClr val="000000"/>
              </a:solidFill>
              <a:latin typeface="Poppins"/>
              <a:ea typeface="Poppins Bold"/>
              <a:cs typeface="Poppins"/>
            </a:endParaRPr>
          </a:p>
          <a:p>
            <a:pPr marL="306705" lvl="1">
              <a:lnSpc>
                <a:spcPct val="150000"/>
              </a:lnSpc>
            </a:pPr>
            <a:r>
              <a:rPr lang="en-US" sz="2400" b="1" dirty="0">
                <a:solidFill>
                  <a:schemeClr val="accent6"/>
                </a:solidFill>
                <a:latin typeface="Poppins"/>
                <a:ea typeface="Poppins Bold"/>
                <a:cs typeface="Poppins"/>
              </a:rPr>
              <a:t>SVARBU</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Įrašo</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pabaigoje</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turi</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būti</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panaudota</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emblema</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ir</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finansavimo</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pranešimas</a:t>
            </a:r>
            <a:endParaRPr lang="en-US" sz="2400" dirty="0">
              <a:solidFill>
                <a:srgbClr val="000000"/>
              </a:solidFill>
              <a:latin typeface="Poppins"/>
              <a:ea typeface="Poppins Bold"/>
              <a:cs typeface="Poppins"/>
            </a:endParaRPr>
          </a:p>
          <a:p>
            <a:pPr marL="306705" lvl="1">
              <a:lnSpc>
                <a:spcPct val="150000"/>
              </a:lnSpc>
            </a:pPr>
            <a:r>
              <a:rPr lang="en-US" sz="2400" dirty="0">
                <a:solidFill>
                  <a:srgbClr val="000000"/>
                </a:solidFill>
                <a:latin typeface="Poppins"/>
                <a:ea typeface="Poppins Bold"/>
                <a:cs typeface="Poppins"/>
              </a:rPr>
              <a:t> (visas </a:t>
            </a:r>
            <a:r>
              <a:rPr lang="en-US" sz="2400" dirty="0" err="1">
                <a:solidFill>
                  <a:srgbClr val="000000"/>
                </a:solidFill>
                <a:latin typeface="Poppins"/>
                <a:ea typeface="Poppins Bold"/>
                <a:cs typeface="Poppins"/>
              </a:rPr>
              <a:t>ir</a:t>
            </a:r>
            <a:r>
              <a:rPr lang="en-US" sz="2400" dirty="0">
                <a:solidFill>
                  <a:srgbClr val="000000"/>
                </a:solidFill>
                <a:latin typeface="Poppins"/>
                <a:ea typeface="Poppins Bold"/>
                <a:cs typeface="Poppins"/>
              </a:rPr>
              <a:t> </a:t>
            </a:r>
            <a:r>
              <a:rPr lang="en-US" sz="2400" dirty="0" err="1">
                <a:solidFill>
                  <a:srgbClr val="000000"/>
                </a:solidFill>
                <a:latin typeface="Poppins"/>
                <a:ea typeface="Poppins Bold"/>
                <a:cs typeface="Poppins"/>
              </a:rPr>
              <a:t>neredaguotas</a:t>
            </a:r>
            <a:r>
              <a:rPr lang="en-US" sz="2400" dirty="0">
                <a:solidFill>
                  <a:srgbClr val="000000"/>
                </a:solidFill>
                <a:latin typeface="Poppins"/>
                <a:ea typeface="Poppins Bold"/>
                <a:cs typeface="Poppins"/>
              </a:rPr>
              <a:t>).</a:t>
            </a:r>
            <a:endParaRPr lang="en-US" sz="2400" dirty="0">
              <a:latin typeface="Poppins"/>
              <a:cs typeface="Poppins"/>
            </a:endParaRPr>
          </a:p>
          <a:p>
            <a:pPr marL="763905" lvl="1" indent="-457200" algn="l">
              <a:lnSpc>
                <a:spcPts val="3581"/>
              </a:lnSpc>
              <a:buFont typeface="Calibri"/>
              <a:buChar char="-"/>
            </a:pPr>
            <a:endParaRPr lang="en-US" sz="2800" dirty="0">
              <a:solidFill>
                <a:srgbClr val="000000"/>
              </a:solidFill>
              <a:latin typeface="Poppins"/>
              <a:ea typeface="Poppins Bold"/>
              <a:cs typeface="Poppins"/>
            </a:endParaRPr>
          </a:p>
          <a:p>
            <a:pPr algn="l">
              <a:lnSpc>
                <a:spcPts val="3581"/>
              </a:lnSpc>
            </a:pPr>
            <a:endParaRPr lang="lt-LT" sz="2842" b="1" dirty="0">
              <a:solidFill>
                <a:srgbClr val="000000"/>
              </a:solidFill>
              <a:latin typeface="Poppins Bold"/>
              <a:ea typeface="Poppins Bold"/>
              <a:cs typeface="Poppins Bold"/>
            </a:endParaRPr>
          </a:p>
          <a:p>
            <a:pPr algn="l">
              <a:lnSpc>
                <a:spcPts val="3581"/>
              </a:lnSpc>
            </a:pPr>
            <a:endParaRPr lang="en-US" sz="2842" b="1" dirty="0">
              <a:solidFill>
                <a:srgbClr val="000000"/>
              </a:solidFill>
              <a:latin typeface="Poppins Bold"/>
              <a:ea typeface="Poppins Bold"/>
              <a:cs typeface="Poppins Bold"/>
              <a:sym typeface="Poppins Bold"/>
            </a:endParaRPr>
          </a:p>
          <a:p>
            <a:pPr>
              <a:lnSpc>
                <a:spcPts val="3581"/>
              </a:lnSpc>
            </a:pPr>
            <a:endParaRPr lang="en-US" sz="2842" b="1" dirty="0">
              <a:solidFill>
                <a:srgbClr val="000000"/>
              </a:solidFill>
              <a:latin typeface="Poppins Bold"/>
              <a:ea typeface="Poppins Bold"/>
              <a:cs typeface="Poppins Bold"/>
            </a:endParaRPr>
          </a:p>
          <a:p>
            <a:pPr>
              <a:lnSpc>
                <a:spcPts val="3581"/>
              </a:lnSpc>
            </a:pPr>
            <a:endParaRPr lang="en-US" sz="2842" b="1" dirty="0">
              <a:solidFill>
                <a:srgbClr val="000000"/>
              </a:solidFill>
              <a:latin typeface="Poppins Bold"/>
              <a:ea typeface="Poppins Bold"/>
              <a:cs typeface="Poppins Bold"/>
            </a:endParaRPr>
          </a:p>
          <a:p>
            <a:pPr>
              <a:lnSpc>
                <a:spcPts val="3581"/>
              </a:lnSpc>
            </a:pPr>
            <a:endParaRPr lang="en-US" sz="2842" b="1" dirty="0">
              <a:solidFill>
                <a:srgbClr val="000000"/>
              </a:solidFill>
              <a:latin typeface="Poppins Bold"/>
              <a:ea typeface="Poppins Bold"/>
              <a:cs typeface="Poppins Bold"/>
            </a:endParaRPr>
          </a:p>
        </p:txBody>
      </p:sp>
      <p:sp>
        <p:nvSpPr>
          <p:cNvPr id="11" name="TextBox 11">
            <a:extLst>
              <a:ext uri="{FF2B5EF4-FFF2-40B4-BE49-F238E27FC236}">
                <a16:creationId xmlns:a16="http://schemas.microsoft.com/office/drawing/2014/main" id="{3A49BA04-3E72-F49B-DFF8-0BDDDD35C01F}"/>
              </a:ext>
            </a:extLst>
          </p:cNvPr>
          <p:cNvSpPr txBox="1"/>
          <p:nvPr/>
        </p:nvSpPr>
        <p:spPr>
          <a:xfrm>
            <a:off x="533400" y="960113"/>
            <a:ext cx="13192317" cy="1797864"/>
          </a:xfrm>
          <a:prstGeom prst="rect">
            <a:avLst/>
          </a:prstGeom>
        </p:spPr>
        <p:txBody>
          <a:bodyPr lIns="0" tIns="0" rIns="0" bIns="0" rtlCol="0" anchor="t">
            <a:spAutoFit/>
          </a:bodyPr>
          <a:lstStyle/>
          <a:p>
            <a:pPr>
              <a:lnSpc>
                <a:spcPts val="5713"/>
              </a:lnSpc>
            </a:pPr>
            <a:r>
              <a:rPr lang="en-US" sz="4500" b="1" dirty="0">
                <a:solidFill>
                  <a:srgbClr val="FFFFFF"/>
                </a:solidFill>
                <a:latin typeface="Poppins Bold"/>
                <a:ea typeface="Poppins Bold"/>
                <a:cs typeface="Poppins Bold"/>
              </a:rPr>
              <a:t>ĮGYVENDINAMO PROJEKTO APRAŠYMAS</a:t>
            </a:r>
            <a:endParaRPr lang="en-US" sz="4534" b="1" dirty="0">
              <a:solidFill>
                <a:srgbClr val="FFFFFF"/>
              </a:solidFill>
              <a:latin typeface="Poppins Bold"/>
              <a:ea typeface="Poppins Bold"/>
              <a:cs typeface="Poppins Bold"/>
              <a:sym typeface="Poppins Bold"/>
            </a:endParaRPr>
          </a:p>
          <a:p>
            <a:pPr algn="l">
              <a:lnSpc>
                <a:spcPts val="9370"/>
              </a:lnSpc>
            </a:pPr>
            <a:endParaRPr lang="en-US" sz="4534" b="1" dirty="0">
              <a:solidFill>
                <a:srgbClr val="FFFFFF"/>
              </a:solidFill>
              <a:latin typeface="Poppins Bold"/>
              <a:ea typeface="Poppins Bold"/>
              <a:cs typeface="Poppins Bold"/>
              <a:sym typeface="Poppins Bold"/>
            </a:endParaRPr>
          </a:p>
        </p:txBody>
      </p:sp>
      <p:sp>
        <p:nvSpPr>
          <p:cNvPr id="12" name="Slide Number Placeholder 11">
            <a:extLst>
              <a:ext uri="{FF2B5EF4-FFF2-40B4-BE49-F238E27FC236}">
                <a16:creationId xmlns:a16="http://schemas.microsoft.com/office/drawing/2014/main" id="{C64F182B-54C8-BC79-4F3C-BFACF99D4B9A}"/>
              </a:ext>
            </a:extLst>
          </p:cNvPr>
          <p:cNvSpPr>
            <a:spLocks noGrp="1"/>
          </p:cNvSpPr>
          <p:nvPr>
            <p:ph type="sldNum" sz="quarter" idx="12"/>
          </p:nvPr>
        </p:nvSpPr>
        <p:spPr/>
        <p:txBody>
          <a:bodyPr/>
          <a:lstStyle/>
          <a:p>
            <a:fld id="{B6F15528-21DE-4FAA-801E-634DDDAF4B2B}" type="slidenum">
              <a:rPr lang="en-US" smtClean="0"/>
              <a:pPr/>
              <a:t>2</a:t>
            </a:fld>
            <a:endParaRPr lang="en-GB"/>
          </a:p>
        </p:txBody>
      </p:sp>
      <p:grpSp>
        <p:nvGrpSpPr>
          <p:cNvPr id="7" name="Group 10">
            <a:extLst>
              <a:ext uri="{FF2B5EF4-FFF2-40B4-BE49-F238E27FC236}">
                <a16:creationId xmlns:a16="http://schemas.microsoft.com/office/drawing/2014/main" id="{23913939-5D96-2A8B-9069-7E7B0CAC59EA}"/>
              </a:ext>
            </a:extLst>
          </p:cNvPr>
          <p:cNvGrpSpPr/>
          <p:nvPr/>
        </p:nvGrpSpPr>
        <p:grpSpPr>
          <a:xfrm>
            <a:off x="15736992" y="242822"/>
            <a:ext cx="2236834" cy="1797865"/>
            <a:chOff x="9906000" y="5223933"/>
            <a:chExt cx="5168935" cy="4533346"/>
          </a:xfrm>
        </p:grpSpPr>
        <p:pic>
          <p:nvPicPr>
            <p:cNvPr id="8" name="Picture 11" descr="A white rectangular sign with orange letters&#10;&#10;Description automatically generated">
              <a:extLst>
                <a:ext uri="{FF2B5EF4-FFF2-40B4-BE49-F238E27FC236}">
                  <a16:creationId xmlns:a16="http://schemas.microsoft.com/office/drawing/2014/main" id="{667ADA8A-FB9D-F2AC-A6E7-7E8888F815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7141" y="5223933"/>
              <a:ext cx="3207794" cy="1417320"/>
            </a:xfrm>
            <a:prstGeom prst="rect">
              <a:avLst/>
            </a:prstGeom>
          </p:spPr>
        </p:pic>
        <p:pic>
          <p:nvPicPr>
            <p:cNvPr id="9" name="Picture 13" descr="A white and orange sign with black background&#10;&#10;AI-generated content may be incorrect.">
              <a:extLst>
                <a:ext uri="{FF2B5EF4-FFF2-40B4-BE49-F238E27FC236}">
                  <a16:creationId xmlns:a16="http://schemas.microsoft.com/office/drawing/2014/main" id="{92CB3623-8E93-11C2-E1DB-C72F0D2CB2E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74688" y="6194254"/>
              <a:ext cx="4300247" cy="1901906"/>
            </a:xfrm>
            <a:prstGeom prst="rect">
              <a:avLst/>
            </a:prstGeom>
            <a:noFill/>
            <a:ln>
              <a:noFill/>
            </a:ln>
          </p:spPr>
        </p:pic>
        <p:pic>
          <p:nvPicPr>
            <p:cNvPr id="10" name="Picture 15" descr="A white and orange logo&#10;&#10;AI-generated content may be incorrect.">
              <a:extLst>
                <a:ext uri="{FF2B5EF4-FFF2-40B4-BE49-F238E27FC236}">
                  <a16:creationId xmlns:a16="http://schemas.microsoft.com/office/drawing/2014/main" id="{D5F0CDAA-E331-916D-6AD2-6399D85CF0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0" y="7470099"/>
              <a:ext cx="5168935" cy="2287180"/>
            </a:xfrm>
            <a:prstGeom prst="rect">
              <a:avLst/>
            </a:prstGeom>
            <a:noFill/>
            <a:ln>
              <a:noFill/>
            </a:ln>
          </p:spPr>
        </p:pic>
      </p:grpSp>
      <p:pic>
        <p:nvPicPr>
          <p:cNvPr id="5" name="Paveikslėlis 4" descr="Paveikslėlis, kuriame yra tekstas, Šriftas, ekrano kopija, baltas&#10;&#10;Dirbtinio intelekto sugeneruotas turinys gali būti neteisingas.">
            <a:extLst>
              <a:ext uri="{FF2B5EF4-FFF2-40B4-BE49-F238E27FC236}">
                <a16:creationId xmlns:a16="http://schemas.microsoft.com/office/drawing/2014/main" id="{23736E8F-E900-17FE-244E-17F8433706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89815" y="2549528"/>
            <a:ext cx="1864785" cy="1889375"/>
          </a:xfrm>
          <a:prstGeom prst="rect">
            <a:avLst/>
          </a:prstGeom>
        </p:spPr>
      </p:pic>
      <p:pic>
        <p:nvPicPr>
          <p:cNvPr id="13" name="Paveikslėlis 12" descr="Paveikslėlis, kuriame yra tekstas, ekrano kopija, Šriftas, Grafika&#10;&#10;Dirbtinio intelekto sugeneruotas turinys gali būti neteisingas.">
            <a:extLst>
              <a:ext uri="{FF2B5EF4-FFF2-40B4-BE49-F238E27FC236}">
                <a16:creationId xmlns:a16="http://schemas.microsoft.com/office/drawing/2014/main" id="{49D71174-7A47-09C2-76F0-C99C9717B8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89814" y="4320931"/>
            <a:ext cx="1864785" cy="1889375"/>
          </a:xfrm>
          <a:prstGeom prst="rect">
            <a:avLst/>
          </a:prstGeom>
        </p:spPr>
      </p:pic>
      <p:pic>
        <p:nvPicPr>
          <p:cNvPr id="15" name="Paveikslėlis 14" descr="Paveikslėlis, kuriame yra tekstas, simbolis, vėliava, logotipas&#10;&#10;Dirbtinio intelekto sugeneruotas turinys gali būti neteisingas.">
            <a:extLst>
              <a:ext uri="{FF2B5EF4-FFF2-40B4-BE49-F238E27FC236}">
                <a16:creationId xmlns:a16="http://schemas.microsoft.com/office/drawing/2014/main" id="{FA2C7C50-5304-61C3-02CD-F49FA4A206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89814" y="6238377"/>
            <a:ext cx="1864785" cy="1889376"/>
          </a:xfrm>
          <a:prstGeom prst="rect">
            <a:avLst/>
          </a:prstGeom>
        </p:spPr>
      </p:pic>
      <p:pic>
        <p:nvPicPr>
          <p:cNvPr id="17" name="Paveikslėlis 16" descr="Paveikslėlis, kuriame yra vėliava, tekstas, simbolis, logotipas&#10;&#10;Dirbtinio intelekto sugeneruotas turinys gali būti neteisingas.">
            <a:extLst>
              <a:ext uri="{FF2B5EF4-FFF2-40B4-BE49-F238E27FC236}">
                <a16:creationId xmlns:a16="http://schemas.microsoft.com/office/drawing/2014/main" id="{3774898B-6A8F-0D71-D893-351D3EE67F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990324" y="8162615"/>
            <a:ext cx="1764275" cy="1787539"/>
          </a:xfrm>
          <a:prstGeom prst="rect">
            <a:avLst/>
          </a:prstGeom>
        </p:spPr>
      </p:pic>
    </p:spTree>
    <p:extLst>
      <p:ext uri="{BB962C8B-B14F-4D97-AF65-F5344CB8AC3E}">
        <p14:creationId xmlns:p14="http://schemas.microsoft.com/office/powerpoint/2010/main" val="3760250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CF1EB607-6510-E991-DC74-2EC30B6F3711}"/>
              </a:ext>
            </a:extLst>
          </p:cNvPr>
          <p:cNvGrpSpPr/>
          <p:nvPr/>
        </p:nvGrpSpPr>
        <p:grpSpPr>
          <a:xfrm>
            <a:off x="-2107" y="-1426"/>
            <a:ext cx="18408169" cy="2522883"/>
            <a:chOff x="0" y="0"/>
            <a:chExt cx="5035845" cy="812800"/>
          </a:xfrm>
        </p:grpSpPr>
        <p:sp>
          <p:nvSpPr>
            <p:cNvPr id="14" name="Freeform 3">
              <a:extLst>
                <a:ext uri="{FF2B5EF4-FFF2-40B4-BE49-F238E27FC236}">
                  <a16:creationId xmlns:a16="http://schemas.microsoft.com/office/drawing/2014/main" id="{7E9D80BD-AA1E-3FA1-84EA-07E0210A3E4F}"/>
                </a:ext>
              </a:extLst>
            </p:cNvPr>
            <p:cNvSpPr/>
            <p:nvPr/>
          </p:nvSpPr>
          <p:spPr>
            <a:xfrm>
              <a:off x="0" y="0"/>
              <a:ext cx="5035845" cy="812800"/>
            </a:xfrm>
            <a:custGeom>
              <a:avLst/>
              <a:gdLst/>
              <a:ahLst/>
              <a:cxnLst/>
              <a:rect l="l" t="t" r="r" b="b"/>
              <a:pathLst>
                <a:path w="5035845" h="812800">
                  <a:moveTo>
                    <a:pt x="20650" y="0"/>
                  </a:moveTo>
                  <a:lnTo>
                    <a:pt x="5015195" y="0"/>
                  </a:lnTo>
                  <a:cubicBezTo>
                    <a:pt x="5020672" y="0"/>
                    <a:pt x="5025924" y="2176"/>
                    <a:pt x="5029797" y="6048"/>
                  </a:cubicBezTo>
                  <a:cubicBezTo>
                    <a:pt x="5033669" y="9921"/>
                    <a:pt x="5035845" y="15173"/>
                    <a:pt x="5035845" y="20650"/>
                  </a:cubicBezTo>
                  <a:lnTo>
                    <a:pt x="5035845" y="792150"/>
                  </a:lnTo>
                  <a:cubicBezTo>
                    <a:pt x="5035845" y="803555"/>
                    <a:pt x="5026600" y="812800"/>
                    <a:pt x="5015195" y="812800"/>
                  </a:cubicBezTo>
                  <a:lnTo>
                    <a:pt x="20650" y="812800"/>
                  </a:lnTo>
                  <a:cubicBezTo>
                    <a:pt x="9245" y="812800"/>
                    <a:pt x="0" y="803555"/>
                    <a:pt x="0" y="792150"/>
                  </a:cubicBezTo>
                  <a:lnTo>
                    <a:pt x="0" y="20650"/>
                  </a:lnTo>
                  <a:cubicBezTo>
                    <a:pt x="0" y="9245"/>
                    <a:pt x="9245" y="0"/>
                    <a:pt x="20650" y="0"/>
                  </a:cubicBezTo>
                  <a:close/>
                </a:path>
              </a:pathLst>
            </a:custGeom>
            <a:solidFill>
              <a:srgbClr val="F26D23"/>
            </a:solidFill>
          </p:spPr>
          <p:txBody>
            <a:bodyPr/>
            <a:lstStyle/>
            <a:p>
              <a:endParaRPr lang="en-GB"/>
            </a:p>
          </p:txBody>
        </p:sp>
        <p:sp>
          <p:nvSpPr>
            <p:cNvPr id="15" name="TextBox 4">
              <a:extLst>
                <a:ext uri="{FF2B5EF4-FFF2-40B4-BE49-F238E27FC236}">
                  <a16:creationId xmlns:a16="http://schemas.microsoft.com/office/drawing/2014/main" id="{D3B6B3B6-8A91-065D-F8C5-E4242AF41CBF}"/>
                </a:ext>
              </a:extLst>
            </p:cNvPr>
            <p:cNvSpPr txBox="1"/>
            <p:nvPr/>
          </p:nvSpPr>
          <p:spPr>
            <a:xfrm>
              <a:off x="0" y="-76200"/>
              <a:ext cx="5035845" cy="8890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705587" y="3286789"/>
            <a:ext cx="16892962" cy="5373779"/>
          </a:xfrm>
          <a:prstGeom prst="rect">
            <a:avLst/>
          </a:prstGeom>
        </p:spPr>
        <p:txBody>
          <a:bodyPr lIns="0" tIns="0" rIns="0" bIns="0" rtlCol="0" anchor="t">
            <a:spAutoFit/>
          </a:bodyPr>
          <a:lstStyle/>
          <a:p>
            <a:pPr algn="l">
              <a:lnSpc>
                <a:spcPts val="3504"/>
              </a:lnSpc>
            </a:pPr>
            <a:endParaRPr/>
          </a:p>
          <a:p>
            <a:pPr>
              <a:lnSpc>
                <a:spcPts val="3504"/>
              </a:lnSpc>
            </a:pPr>
            <a:r>
              <a:rPr lang="en-US" sz="2750" b="1" dirty="0" err="1">
                <a:solidFill>
                  <a:srgbClr val="000000"/>
                </a:solidFill>
                <a:latin typeface="Poppins Bold"/>
                <a:ea typeface="Poppins Bold"/>
                <a:cs typeface="Poppins Bold"/>
                <a:sym typeface="Poppins Bold"/>
              </a:rPr>
              <a:t>Visoje</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komunikacijoje</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privaloma</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pateikti</a:t>
            </a:r>
            <a:r>
              <a:rPr lang="en-US" sz="2750" b="1" dirty="0">
                <a:solidFill>
                  <a:srgbClr val="000000"/>
                </a:solidFill>
                <a:latin typeface="Poppins Bold"/>
                <a:ea typeface="Poppins Bold"/>
                <a:cs typeface="Poppins Bold"/>
                <a:sym typeface="Poppins Bold"/>
              </a:rPr>
              <a:t> Europos </a:t>
            </a:r>
            <a:r>
              <a:rPr lang="en-US" sz="2750" b="1" dirty="0" err="1">
                <a:solidFill>
                  <a:srgbClr val="000000"/>
                </a:solidFill>
                <a:latin typeface="Poppins Bold"/>
                <a:ea typeface="Poppins Bold"/>
                <a:cs typeface="Poppins Bold"/>
                <a:sym typeface="Poppins Bold"/>
              </a:rPr>
              <a:t>vėliavą</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emblemą</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bei</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pilną</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finansavimo</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pareiškimą</a:t>
            </a:r>
            <a:r>
              <a:rPr lang="en-US" sz="2750" b="1" dirty="0">
                <a:solidFill>
                  <a:srgbClr val="000000"/>
                </a:solidFill>
                <a:latin typeface="Poppins Bold"/>
                <a:ea typeface="Poppins Bold"/>
                <a:cs typeface="Poppins Bold"/>
                <a:sym typeface="Poppins Bold"/>
              </a:rPr>
              <a:t> </a:t>
            </a:r>
            <a:r>
              <a:rPr lang="en-US" sz="2750" b="1" u="sng" dirty="0">
                <a:solidFill>
                  <a:srgbClr val="000000"/>
                </a:solidFill>
                <a:latin typeface="Poppins Bold"/>
                <a:ea typeface="Poppins Bold"/>
                <a:cs typeface="Poppins Bold"/>
                <a:sym typeface="Poppins Bold"/>
              </a:rPr>
              <a:t>„</a:t>
            </a:r>
            <a:r>
              <a:rPr lang="en-US" sz="2750" b="1" u="sng" dirty="0" err="1">
                <a:solidFill>
                  <a:srgbClr val="000000"/>
                </a:solidFill>
                <a:latin typeface="Poppins Bold"/>
                <a:ea typeface="Poppins Bold"/>
                <a:cs typeface="Poppins Bold"/>
                <a:sym typeface="Poppins Bold"/>
              </a:rPr>
              <a:t>Finansuojama</a:t>
            </a:r>
            <a:r>
              <a:rPr lang="en-US" sz="2750" b="1" u="sng" dirty="0">
                <a:solidFill>
                  <a:srgbClr val="000000"/>
                </a:solidFill>
                <a:latin typeface="Poppins Bold"/>
                <a:ea typeface="Poppins Bold"/>
                <a:cs typeface="Poppins Bold"/>
                <a:sym typeface="Poppins Bold"/>
              </a:rPr>
              <a:t> Europos </a:t>
            </a:r>
            <a:r>
              <a:rPr lang="en-US" sz="2750" b="1" u="sng" dirty="0" err="1">
                <a:solidFill>
                  <a:srgbClr val="000000"/>
                </a:solidFill>
                <a:latin typeface="Poppins Bold"/>
                <a:ea typeface="Poppins Bold"/>
                <a:cs typeface="Poppins Bold"/>
                <a:sym typeface="Poppins Bold"/>
              </a:rPr>
              <a:t>Sąjungos</a:t>
            </a:r>
            <a:r>
              <a:rPr lang="en-US" sz="2750" b="1" u="sng" dirty="0">
                <a:solidFill>
                  <a:srgbClr val="000000"/>
                </a:solidFill>
                <a:latin typeface="Poppins Bold"/>
                <a:ea typeface="Poppins Bold"/>
                <a:cs typeface="Poppins Bold"/>
                <a:sym typeface="Poppins Bold"/>
              </a:rPr>
              <a:t>“</a:t>
            </a:r>
            <a:r>
              <a:rPr lang="en-US" sz="2750" b="1" dirty="0">
                <a:solidFill>
                  <a:srgbClr val="000000"/>
                </a:solidFill>
                <a:latin typeface="Poppins Bold"/>
                <a:ea typeface="Poppins Bold"/>
                <a:cs typeface="Poppins Bold"/>
                <a:sym typeface="Poppins Bold"/>
              </a:rPr>
              <a:t> ta </a:t>
            </a:r>
            <a:r>
              <a:rPr lang="en-US" sz="2750" b="1" dirty="0" err="1">
                <a:solidFill>
                  <a:srgbClr val="000000"/>
                </a:solidFill>
                <a:latin typeface="Poppins Bold"/>
                <a:ea typeface="Poppins Bold"/>
                <a:cs typeface="Poppins Bold"/>
                <a:sym typeface="Poppins Bold"/>
              </a:rPr>
              <a:t>kalba</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kuria</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pateikiama</a:t>
            </a:r>
            <a:r>
              <a:rPr lang="en-US" sz="2750" b="1" dirty="0">
                <a:solidFill>
                  <a:srgbClr val="000000"/>
                </a:solidFill>
                <a:latin typeface="Poppins Bold"/>
                <a:ea typeface="Poppins Bold"/>
                <a:cs typeface="Poppins Bold"/>
                <a:sym typeface="Poppins Bold"/>
              </a:rPr>
              <a:t> </a:t>
            </a:r>
            <a:r>
              <a:rPr lang="en-US" sz="2750" b="1" dirty="0" err="1">
                <a:solidFill>
                  <a:srgbClr val="000000"/>
                </a:solidFill>
                <a:latin typeface="Poppins Bold"/>
                <a:ea typeface="Poppins Bold"/>
                <a:cs typeface="Poppins Bold"/>
                <a:sym typeface="Poppins Bold"/>
              </a:rPr>
              <a:t>medžiaga</a:t>
            </a:r>
            <a:r>
              <a:rPr lang="en-US" sz="2750" b="1" dirty="0">
                <a:solidFill>
                  <a:srgbClr val="000000"/>
                </a:solidFill>
                <a:latin typeface="Poppins Bold"/>
                <a:ea typeface="Poppins Bold"/>
                <a:cs typeface="Poppins Bold"/>
                <a:sym typeface="Poppins Bold"/>
              </a:rPr>
              <a:t>.</a:t>
            </a:r>
            <a:endParaRPr lang="en-US" sz="2750" b="1" dirty="0">
              <a:solidFill>
                <a:srgbClr val="000000"/>
              </a:solidFill>
              <a:latin typeface="Poppins Bold"/>
              <a:ea typeface="Poppins Bold"/>
              <a:cs typeface="Poppins Bold"/>
            </a:endParaRPr>
          </a:p>
          <a:p>
            <a:pPr algn="l">
              <a:lnSpc>
                <a:spcPts val="3504"/>
              </a:lnSpc>
            </a:pPr>
            <a:endParaRPr lang="en-US" sz="2781" b="1">
              <a:solidFill>
                <a:srgbClr val="000000"/>
              </a:solidFill>
              <a:latin typeface="Poppins Bold"/>
              <a:ea typeface="Poppins Bold"/>
              <a:cs typeface="Poppins Bold"/>
              <a:sym typeface="Poppins Bold"/>
            </a:endParaRPr>
          </a:p>
          <a:p>
            <a:pPr algn="l">
              <a:lnSpc>
                <a:spcPts val="3504"/>
              </a:lnSpc>
            </a:pPr>
            <a:endParaRPr lang="en-US" sz="2781" b="1">
              <a:solidFill>
                <a:srgbClr val="000000"/>
              </a:solidFill>
              <a:latin typeface="Poppins Bold"/>
              <a:ea typeface="Poppins Bold"/>
              <a:cs typeface="Poppins Bold"/>
              <a:sym typeface="Poppins Bold"/>
            </a:endParaRPr>
          </a:p>
          <a:p>
            <a:pPr algn="l">
              <a:lnSpc>
                <a:spcPts val="3504"/>
              </a:lnSpc>
            </a:pPr>
            <a:endParaRPr lang="en-US" sz="2781" b="1">
              <a:solidFill>
                <a:srgbClr val="000000"/>
              </a:solidFill>
              <a:latin typeface="Poppins Bold"/>
              <a:ea typeface="Poppins Bold"/>
              <a:cs typeface="Poppins Bold"/>
              <a:sym typeface="Poppins Bold"/>
            </a:endParaRPr>
          </a:p>
          <a:p>
            <a:pPr algn="l">
              <a:lnSpc>
                <a:spcPts val="3504"/>
              </a:lnSpc>
            </a:pPr>
            <a:endParaRPr lang="en-US" sz="2781" b="1">
              <a:solidFill>
                <a:srgbClr val="000000"/>
              </a:solidFill>
              <a:latin typeface="Poppins Bold"/>
              <a:ea typeface="Poppins Bold"/>
              <a:cs typeface="Poppins Bold"/>
              <a:sym typeface="Poppins Bold"/>
            </a:endParaRPr>
          </a:p>
          <a:p>
            <a:pPr algn="l">
              <a:lnSpc>
                <a:spcPts val="3504"/>
              </a:lnSpc>
            </a:pPr>
            <a:endParaRPr lang="en-US" sz="2781" b="1">
              <a:solidFill>
                <a:srgbClr val="000000"/>
              </a:solidFill>
              <a:latin typeface="Poppins Bold"/>
              <a:ea typeface="Poppins Bold"/>
              <a:cs typeface="Poppins Bold"/>
              <a:sym typeface="Poppins Bold"/>
            </a:endParaRPr>
          </a:p>
          <a:p>
            <a:pPr algn="l">
              <a:lnSpc>
                <a:spcPts val="3504"/>
              </a:lnSpc>
            </a:pPr>
            <a:endParaRPr lang="en-US" sz="2750" b="1" dirty="0">
              <a:solidFill>
                <a:srgbClr val="0070C0"/>
              </a:solidFill>
              <a:latin typeface="Poppins Bold"/>
              <a:ea typeface="Poppins Bold"/>
              <a:cs typeface="Poppins Bold"/>
            </a:endParaRPr>
          </a:p>
          <a:p>
            <a:pPr algn="l">
              <a:lnSpc>
                <a:spcPts val="3504"/>
              </a:lnSpc>
            </a:pPr>
            <a:endParaRPr lang="en-US" sz="2750" u="sng" dirty="0">
              <a:solidFill>
                <a:srgbClr val="0070C0"/>
              </a:solidFill>
              <a:latin typeface="Poppins"/>
              <a:ea typeface="Poppins Bold"/>
              <a:cs typeface="Poppins"/>
            </a:endParaRPr>
          </a:p>
          <a:p>
            <a:pPr algn="l">
              <a:lnSpc>
                <a:spcPts val="3504"/>
              </a:lnSpc>
            </a:pPr>
            <a:endParaRPr lang="en-US" sz="2781" i="1">
              <a:solidFill>
                <a:srgbClr val="000000"/>
              </a:solidFill>
              <a:latin typeface="Poppins Italics"/>
              <a:ea typeface="Poppins Bold"/>
              <a:cs typeface="Poppins Italics"/>
            </a:endParaRPr>
          </a:p>
          <a:p>
            <a:pPr algn="l">
              <a:lnSpc>
                <a:spcPts val="3504"/>
              </a:lnSpc>
            </a:pPr>
            <a:endParaRPr lang="en-US" sz="2781" i="1">
              <a:solidFill>
                <a:srgbClr val="000000"/>
              </a:solidFill>
              <a:latin typeface="Poppins Italics"/>
              <a:ea typeface="Poppins Bold"/>
              <a:cs typeface="Poppins Italics"/>
            </a:endParaRPr>
          </a:p>
        </p:txBody>
      </p:sp>
      <p:sp>
        <p:nvSpPr>
          <p:cNvPr id="11" name="TextBox 11"/>
          <p:cNvSpPr txBox="1"/>
          <p:nvPr/>
        </p:nvSpPr>
        <p:spPr>
          <a:xfrm>
            <a:off x="650995" y="970932"/>
            <a:ext cx="13192317" cy="1935177"/>
          </a:xfrm>
          <a:prstGeom prst="rect">
            <a:avLst/>
          </a:prstGeom>
        </p:spPr>
        <p:txBody>
          <a:bodyPr lIns="0" tIns="0" rIns="0" bIns="0" rtlCol="0" anchor="t">
            <a:spAutoFit/>
          </a:bodyPr>
          <a:lstStyle/>
          <a:p>
            <a:pPr algn="l">
              <a:lnSpc>
                <a:spcPts val="5713"/>
              </a:lnSpc>
            </a:pPr>
            <a:r>
              <a:rPr lang="en-US" sz="4534" b="1" dirty="0">
                <a:solidFill>
                  <a:srgbClr val="FFFFFF"/>
                </a:solidFill>
                <a:latin typeface="Poppins Bold"/>
                <a:ea typeface="Poppins Bold"/>
                <a:cs typeface="Poppins Bold"/>
                <a:sym typeface="Poppins Bold"/>
              </a:rPr>
              <a:t>EUROPOS SĄJUNGOS EMBLEMA - PRIVALOMA!</a:t>
            </a:r>
          </a:p>
          <a:p>
            <a:pPr algn="l">
              <a:lnSpc>
                <a:spcPts val="9370"/>
              </a:lnSpc>
            </a:pPr>
            <a:endParaRPr lang="en-US" sz="4534" b="1" dirty="0">
              <a:solidFill>
                <a:srgbClr val="FFFFFF"/>
              </a:solidFill>
              <a:latin typeface="Poppins Bold"/>
              <a:ea typeface="Poppins Bold"/>
              <a:cs typeface="Poppins Bold"/>
              <a:sym typeface="Poppins Bold"/>
            </a:endParaRPr>
          </a:p>
        </p:txBody>
      </p:sp>
      <p:sp>
        <p:nvSpPr>
          <p:cNvPr id="12" name="Slide Number Placeholder 11">
            <a:extLst>
              <a:ext uri="{FF2B5EF4-FFF2-40B4-BE49-F238E27FC236}">
                <a16:creationId xmlns:a16="http://schemas.microsoft.com/office/drawing/2014/main" id="{21985E21-9EAA-88CA-367D-513E582F6321}"/>
              </a:ext>
            </a:extLst>
          </p:cNvPr>
          <p:cNvSpPr>
            <a:spLocks noGrp="1"/>
          </p:cNvSpPr>
          <p:nvPr>
            <p:ph type="sldNum" sz="quarter" idx="12"/>
          </p:nvPr>
        </p:nvSpPr>
        <p:spPr/>
        <p:txBody>
          <a:bodyPr/>
          <a:lstStyle/>
          <a:p>
            <a:fld id="{B6F15528-21DE-4FAA-801E-634DDDAF4B2B}" type="slidenum">
              <a:rPr lang="en-US" smtClean="0"/>
              <a:pPr/>
              <a:t>3</a:t>
            </a:fld>
            <a:endParaRPr lang="en-GB"/>
          </a:p>
        </p:txBody>
      </p:sp>
      <p:grpSp>
        <p:nvGrpSpPr>
          <p:cNvPr id="7" name="Group 10">
            <a:extLst>
              <a:ext uri="{FF2B5EF4-FFF2-40B4-BE49-F238E27FC236}">
                <a16:creationId xmlns:a16="http://schemas.microsoft.com/office/drawing/2014/main" id="{68D9C8B3-1250-2F98-FCF3-17DE6CD2F13E}"/>
              </a:ext>
            </a:extLst>
          </p:cNvPr>
          <p:cNvGrpSpPr/>
          <p:nvPr/>
        </p:nvGrpSpPr>
        <p:grpSpPr>
          <a:xfrm>
            <a:off x="15488258" y="239073"/>
            <a:ext cx="2540433" cy="2041884"/>
            <a:chOff x="9906000" y="5223933"/>
            <a:chExt cx="5168935" cy="4533346"/>
          </a:xfrm>
        </p:grpSpPr>
        <p:pic>
          <p:nvPicPr>
            <p:cNvPr id="8" name="Picture 11" descr="A white rectangular sign with orange letters&#10;&#10;Description automatically generated">
              <a:extLst>
                <a:ext uri="{FF2B5EF4-FFF2-40B4-BE49-F238E27FC236}">
                  <a16:creationId xmlns:a16="http://schemas.microsoft.com/office/drawing/2014/main" id="{D44BB40A-9BAB-193B-6D5A-8E38F4FCE7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7141" y="5223933"/>
              <a:ext cx="3207794" cy="1417320"/>
            </a:xfrm>
            <a:prstGeom prst="rect">
              <a:avLst/>
            </a:prstGeom>
          </p:spPr>
        </p:pic>
        <p:pic>
          <p:nvPicPr>
            <p:cNvPr id="9" name="Picture 13" descr="A white and orange sign with black background&#10;&#10;AI-generated content may be incorrect.">
              <a:extLst>
                <a:ext uri="{FF2B5EF4-FFF2-40B4-BE49-F238E27FC236}">
                  <a16:creationId xmlns:a16="http://schemas.microsoft.com/office/drawing/2014/main" id="{234E72E2-9043-8E36-30D1-DB3E1021795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74688" y="6194254"/>
              <a:ext cx="4300247" cy="1901906"/>
            </a:xfrm>
            <a:prstGeom prst="rect">
              <a:avLst/>
            </a:prstGeom>
            <a:noFill/>
            <a:ln>
              <a:noFill/>
            </a:ln>
          </p:spPr>
        </p:pic>
        <p:pic>
          <p:nvPicPr>
            <p:cNvPr id="10" name="Picture 15" descr="A white and orange logo&#10;&#10;AI-generated content may be incorrect.">
              <a:extLst>
                <a:ext uri="{FF2B5EF4-FFF2-40B4-BE49-F238E27FC236}">
                  <a16:creationId xmlns:a16="http://schemas.microsoft.com/office/drawing/2014/main" id="{7FE44808-E96D-8057-DBFA-1FF84C539B7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0" y="7470099"/>
              <a:ext cx="5168935" cy="2287180"/>
            </a:xfrm>
            <a:prstGeom prst="rect">
              <a:avLst/>
            </a:prstGeom>
            <a:noFill/>
            <a:ln>
              <a:noFill/>
            </a:ln>
          </p:spPr>
        </p:pic>
      </p:grpSp>
      <p:pic>
        <p:nvPicPr>
          <p:cNvPr id="16" name="Paveikslėlis 15" descr="Paveikslėlis, kuriame yra tekstas, Šriftas, ekrano kopija, baltas&#10;&#10;Dirbtinio intelekto sugeneruotas turinys gali būti neteisingas.">
            <a:extLst>
              <a:ext uri="{FF2B5EF4-FFF2-40B4-BE49-F238E27FC236}">
                <a16:creationId xmlns:a16="http://schemas.microsoft.com/office/drawing/2014/main" id="{E432C334-B045-6D05-67CC-0F9851521F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4336" y="5540339"/>
            <a:ext cx="3385061" cy="3429698"/>
          </a:xfrm>
          <a:prstGeom prst="rect">
            <a:avLst/>
          </a:prstGeom>
        </p:spPr>
      </p:pic>
      <p:pic>
        <p:nvPicPr>
          <p:cNvPr id="17" name="Paveikslėlis 16" descr="Paveikslėlis, kuriame yra tekstas, ekrano kopija, Šriftas, Grafika&#10;&#10;Dirbtinio intelekto sugeneruotas turinys gali būti neteisingas.">
            <a:extLst>
              <a:ext uri="{FF2B5EF4-FFF2-40B4-BE49-F238E27FC236}">
                <a16:creationId xmlns:a16="http://schemas.microsoft.com/office/drawing/2014/main" id="{2E4DA458-7D5C-7370-7F19-DD9BB45E2C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54622" y="5540339"/>
            <a:ext cx="3385061" cy="3429698"/>
          </a:xfrm>
          <a:prstGeom prst="rect">
            <a:avLst/>
          </a:prstGeom>
        </p:spPr>
      </p:pic>
      <p:pic>
        <p:nvPicPr>
          <p:cNvPr id="18" name="Paveikslėlis 17" descr="Paveikslėlis, kuriame yra tekstas, simbolis, vėliava, logotipas&#10;&#10;Dirbtinio intelekto sugeneruotas turinys gali būti neteisingas.">
            <a:extLst>
              <a:ext uri="{FF2B5EF4-FFF2-40B4-BE49-F238E27FC236}">
                <a16:creationId xmlns:a16="http://schemas.microsoft.com/office/drawing/2014/main" id="{E3DA81B8-A57E-D059-5A38-F6EDBB401F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54908" y="5540337"/>
            <a:ext cx="3385061" cy="3429700"/>
          </a:xfrm>
          <a:prstGeom prst="rect">
            <a:avLst/>
          </a:prstGeom>
        </p:spPr>
      </p:pic>
      <p:pic>
        <p:nvPicPr>
          <p:cNvPr id="19" name="Paveikslėlis 18" descr="Paveikslėlis, kuriame yra vėliava, tekstas, simbolis, logotipas&#10;&#10;Dirbtinio intelekto sugeneruotas turinys gali būti neteisingas.">
            <a:extLst>
              <a:ext uri="{FF2B5EF4-FFF2-40B4-BE49-F238E27FC236}">
                <a16:creationId xmlns:a16="http://schemas.microsoft.com/office/drawing/2014/main" id="{C128B6C7-169E-0EB6-167C-61F1A72AFE8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08077" y="5540337"/>
            <a:ext cx="3385061" cy="34296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a:extLst>
            <a:ext uri="{FF2B5EF4-FFF2-40B4-BE49-F238E27FC236}">
              <a16:creationId xmlns:a16="http://schemas.microsoft.com/office/drawing/2014/main" id="{446E3833-1514-D595-CE5D-CEDB99A0C573}"/>
            </a:ext>
          </a:extLst>
        </p:cNvPr>
        <p:cNvGrpSpPr/>
        <p:nvPr/>
      </p:nvGrpSpPr>
      <p:grpSpPr>
        <a:xfrm>
          <a:off x="0" y="0"/>
          <a:ext cx="0" cy="0"/>
          <a:chOff x="0" y="0"/>
          <a:chExt cx="0" cy="0"/>
        </a:xfrm>
      </p:grpSpPr>
      <p:grpSp>
        <p:nvGrpSpPr>
          <p:cNvPr id="8" name="Group 2">
            <a:extLst>
              <a:ext uri="{FF2B5EF4-FFF2-40B4-BE49-F238E27FC236}">
                <a16:creationId xmlns:a16="http://schemas.microsoft.com/office/drawing/2014/main" id="{FF1C3B08-B3D9-B099-794C-11F62590A0E2}"/>
              </a:ext>
            </a:extLst>
          </p:cNvPr>
          <p:cNvGrpSpPr/>
          <p:nvPr/>
        </p:nvGrpSpPr>
        <p:grpSpPr>
          <a:xfrm>
            <a:off x="-2107" y="-1426"/>
            <a:ext cx="18408169" cy="2522883"/>
            <a:chOff x="0" y="0"/>
            <a:chExt cx="5035845" cy="812800"/>
          </a:xfrm>
        </p:grpSpPr>
        <p:sp>
          <p:nvSpPr>
            <p:cNvPr id="9" name="Freeform 3">
              <a:extLst>
                <a:ext uri="{FF2B5EF4-FFF2-40B4-BE49-F238E27FC236}">
                  <a16:creationId xmlns:a16="http://schemas.microsoft.com/office/drawing/2014/main" id="{89F395A7-27BD-2942-8EA3-2FA5F19ECCEC}"/>
                </a:ext>
              </a:extLst>
            </p:cNvPr>
            <p:cNvSpPr/>
            <p:nvPr/>
          </p:nvSpPr>
          <p:spPr>
            <a:xfrm>
              <a:off x="0" y="0"/>
              <a:ext cx="5035845" cy="812800"/>
            </a:xfrm>
            <a:custGeom>
              <a:avLst/>
              <a:gdLst/>
              <a:ahLst/>
              <a:cxnLst/>
              <a:rect l="l" t="t" r="r" b="b"/>
              <a:pathLst>
                <a:path w="5035845" h="812800">
                  <a:moveTo>
                    <a:pt x="20650" y="0"/>
                  </a:moveTo>
                  <a:lnTo>
                    <a:pt x="5015195" y="0"/>
                  </a:lnTo>
                  <a:cubicBezTo>
                    <a:pt x="5020672" y="0"/>
                    <a:pt x="5025924" y="2176"/>
                    <a:pt x="5029797" y="6048"/>
                  </a:cubicBezTo>
                  <a:cubicBezTo>
                    <a:pt x="5033669" y="9921"/>
                    <a:pt x="5035845" y="15173"/>
                    <a:pt x="5035845" y="20650"/>
                  </a:cubicBezTo>
                  <a:lnTo>
                    <a:pt x="5035845" y="792150"/>
                  </a:lnTo>
                  <a:cubicBezTo>
                    <a:pt x="5035845" y="803555"/>
                    <a:pt x="5026600" y="812800"/>
                    <a:pt x="5015195" y="812800"/>
                  </a:cubicBezTo>
                  <a:lnTo>
                    <a:pt x="20650" y="812800"/>
                  </a:lnTo>
                  <a:cubicBezTo>
                    <a:pt x="9245" y="812800"/>
                    <a:pt x="0" y="803555"/>
                    <a:pt x="0" y="792150"/>
                  </a:cubicBezTo>
                  <a:lnTo>
                    <a:pt x="0" y="20650"/>
                  </a:lnTo>
                  <a:cubicBezTo>
                    <a:pt x="0" y="9245"/>
                    <a:pt x="9245" y="0"/>
                    <a:pt x="20650" y="0"/>
                  </a:cubicBezTo>
                  <a:close/>
                </a:path>
              </a:pathLst>
            </a:custGeom>
            <a:solidFill>
              <a:srgbClr val="F26D23"/>
            </a:solidFill>
          </p:spPr>
          <p:txBody>
            <a:bodyPr/>
            <a:lstStyle/>
            <a:p>
              <a:endParaRPr lang="en-GB"/>
            </a:p>
          </p:txBody>
        </p:sp>
        <p:sp>
          <p:nvSpPr>
            <p:cNvPr id="10" name="TextBox 4">
              <a:extLst>
                <a:ext uri="{FF2B5EF4-FFF2-40B4-BE49-F238E27FC236}">
                  <a16:creationId xmlns:a16="http://schemas.microsoft.com/office/drawing/2014/main" id="{688164AB-F8CE-102C-8E42-169949A6ABF2}"/>
                </a:ext>
              </a:extLst>
            </p:cNvPr>
            <p:cNvSpPr txBox="1"/>
            <p:nvPr/>
          </p:nvSpPr>
          <p:spPr>
            <a:xfrm>
              <a:off x="0" y="-76200"/>
              <a:ext cx="5035845" cy="8890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7FD34D6-ABA0-1468-F348-BF6628578154}"/>
              </a:ext>
            </a:extLst>
          </p:cNvPr>
          <p:cNvSpPr txBox="1"/>
          <p:nvPr/>
        </p:nvSpPr>
        <p:spPr>
          <a:xfrm>
            <a:off x="684805" y="2600989"/>
            <a:ext cx="16892962" cy="6720301"/>
          </a:xfrm>
          <a:prstGeom prst="rect">
            <a:avLst/>
          </a:prstGeom>
          <a:ln>
            <a:solidFill>
              <a:srgbClr val="4472C4"/>
            </a:solidFill>
          </a:ln>
        </p:spPr>
        <p:txBody>
          <a:bodyPr lIns="0" tIns="0" rIns="0" bIns="0" rtlCol="0" anchor="t">
            <a:spAutoFit/>
          </a:bodyPr>
          <a:lstStyle/>
          <a:p>
            <a:pPr algn="l">
              <a:lnSpc>
                <a:spcPts val="3504"/>
              </a:lnSpc>
            </a:pPr>
            <a:endParaRPr lang="en-US" sz="2781" b="1" dirty="0">
              <a:latin typeface="Poppins Bold"/>
              <a:cs typeface="Poppins Bold"/>
            </a:endParaRPr>
          </a:p>
          <a:p>
            <a:pPr algn="l">
              <a:lnSpc>
                <a:spcPts val="3504"/>
              </a:lnSpc>
            </a:pPr>
            <a:endParaRPr lang="en-US" sz="2781" b="1" dirty="0">
              <a:solidFill>
                <a:srgbClr val="000000"/>
              </a:solidFill>
              <a:latin typeface="Poppins Bold"/>
              <a:ea typeface="Poppins Bold"/>
              <a:cs typeface="Poppins Bold"/>
              <a:sym typeface="Poppins Bold"/>
            </a:endParaRPr>
          </a:p>
          <a:p>
            <a:pPr algn="l">
              <a:lnSpc>
                <a:spcPts val="3504"/>
              </a:lnSpc>
            </a:pPr>
            <a:endParaRPr lang="en-US" sz="2781" b="1" dirty="0">
              <a:solidFill>
                <a:srgbClr val="000000"/>
              </a:solidFill>
              <a:latin typeface="Poppins Bold"/>
              <a:ea typeface="Poppins Bold"/>
              <a:cs typeface="Poppins Bold"/>
              <a:sym typeface="Poppins Bold"/>
            </a:endParaRPr>
          </a:p>
          <a:p>
            <a:pPr>
              <a:lnSpc>
                <a:spcPts val="3504"/>
              </a:lnSpc>
            </a:pPr>
            <a:r>
              <a:rPr lang="en-US" sz="2800" dirty="0">
                <a:solidFill>
                  <a:srgbClr val="0070C0"/>
                </a:solidFill>
                <a:latin typeface="Poppins"/>
                <a:ea typeface="Poppins Bold"/>
                <a:cs typeface="Poppins"/>
                <a:hlinkClick r:id="rId2">
                  <a:extLst>
                    <a:ext uri="{A12FA001-AC4F-418D-AE19-62706E023703}">
                      <ahyp:hlinkClr xmlns:ahyp="http://schemas.microsoft.com/office/drawing/2018/hyperlinkcolor" val="tx"/>
                    </a:ext>
                  </a:extLst>
                </a:hlinkClick>
              </a:rPr>
              <a:t>Parsisiųsti ES emblemą </a:t>
            </a:r>
            <a:r>
              <a:rPr lang="en-US" sz="2800" dirty="0" err="1">
                <a:solidFill>
                  <a:srgbClr val="0070C0"/>
                </a:solidFill>
                <a:latin typeface="Poppins"/>
                <a:ea typeface="Poppins Bold"/>
                <a:cs typeface="Poppins"/>
                <a:hlinkClick r:id="rId2">
                  <a:extLst>
                    <a:ext uri="{A12FA001-AC4F-418D-AE19-62706E023703}">
                      <ahyp:hlinkClr xmlns:ahyp="http://schemas.microsoft.com/office/drawing/2018/hyperlinkcolor" val="tx"/>
                    </a:ext>
                  </a:extLst>
                </a:hlinkClick>
              </a:rPr>
              <a:t>galite</a:t>
            </a:r>
            <a:r>
              <a:rPr lang="en-US" sz="2800" dirty="0">
                <a:solidFill>
                  <a:srgbClr val="0070C0"/>
                </a:solidFill>
                <a:latin typeface="Poppins"/>
                <a:ea typeface="Poppins Bold"/>
                <a:cs typeface="Poppins"/>
                <a:hlinkClick r:id="rId2">
                  <a:extLst>
                    <a:ext uri="{A12FA001-AC4F-418D-AE19-62706E023703}">
                      <ahyp:hlinkClr xmlns:ahyp="http://schemas.microsoft.com/office/drawing/2018/hyperlinkcolor" val="tx"/>
                    </a:ext>
                  </a:extLst>
                </a:hlinkClick>
              </a:rPr>
              <a:t> </a:t>
            </a:r>
            <a:r>
              <a:rPr lang="en-US" sz="2800" dirty="0" err="1">
                <a:solidFill>
                  <a:srgbClr val="0070C0"/>
                </a:solidFill>
                <a:latin typeface="Poppins"/>
                <a:ea typeface="Poppins Bold"/>
                <a:cs typeface="Poppins"/>
                <a:hlinkClick r:id="rId2">
                  <a:extLst>
                    <a:ext uri="{A12FA001-AC4F-418D-AE19-62706E023703}">
                      <ahyp:hlinkClr xmlns:ahyp="http://schemas.microsoft.com/office/drawing/2018/hyperlinkcolor" val="tx"/>
                    </a:ext>
                  </a:extLst>
                </a:hlinkClick>
              </a:rPr>
              <a:t>čia</a:t>
            </a:r>
            <a:endParaRPr lang="en-US" sz="2800" dirty="0">
              <a:solidFill>
                <a:srgbClr val="0070C0"/>
              </a:solidFill>
              <a:latin typeface="Poppins"/>
              <a:ea typeface="Poppins Bold"/>
              <a:cs typeface="Poppins"/>
            </a:endParaRPr>
          </a:p>
          <a:p>
            <a:pPr>
              <a:lnSpc>
                <a:spcPts val="3504"/>
              </a:lnSpc>
            </a:pPr>
            <a:endParaRPr lang="en-US" sz="2800" dirty="0">
              <a:solidFill>
                <a:srgbClr val="000000"/>
              </a:solidFill>
              <a:latin typeface="Poppins"/>
              <a:ea typeface="Poppins Bold"/>
              <a:cs typeface="Poppins"/>
            </a:endParaRPr>
          </a:p>
          <a:p>
            <a:pPr>
              <a:lnSpc>
                <a:spcPts val="3504"/>
              </a:lnSpc>
            </a:pPr>
            <a:r>
              <a:rPr lang="en-US" sz="2800" i="1" dirty="0" err="1">
                <a:solidFill>
                  <a:srgbClr val="000000"/>
                </a:solidFill>
                <a:latin typeface="Poppins Italics"/>
                <a:cs typeface="Poppins Italics"/>
              </a:rPr>
              <a:t>Lietuvių</a:t>
            </a:r>
            <a:r>
              <a:rPr lang="en-US" sz="2800" i="1" dirty="0">
                <a:solidFill>
                  <a:srgbClr val="000000"/>
                </a:solidFill>
                <a:latin typeface="Poppins Italics"/>
                <a:cs typeface="Poppins Italics"/>
              </a:rPr>
              <a:t> </a:t>
            </a:r>
            <a:r>
              <a:rPr lang="en-US" sz="2800" i="1" dirty="0" err="1">
                <a:solidFill>
                  <a:srgbClr val="000000"/>
                </a:solidFill>
                <a:latin typeface="Poppins Italics"/>
                <a:cs typeface="Poppins Italics"/>
              </a:rPr>
              <a:t>kalbą</a:t>
            </a:r>
            <a:r>
              <a:rPr lang="en-US" sz="2800" i="1" dirty="0">
                <a:solidFill>
                  <a:srgbClr val="000000"/>
                </a:solidFill>
                <a:latin typeface="Poppins Italics"/>
                <a:cs typeface="Poppins Italics"/>
              </a:rPr>
              <a:t> </a:t>
            </a:r>
            <a:r>
              <a:rPr lang="en-US" sz="2800" i="1" dirty="0" err="1">
                <a:solidFill>
                  <a:srgbClr val="000000"/>
                </a:solidFill>
                <a:latin typeface="Poppins Italics"/>
                <a:cs typeface="Poppins Italics"/>
              </a:rPr>
              <a:t>rasite</a:t>
            </a:r>
            <a:r>
              <a:rPr lang="en-US" sz="2800" i="1" dirty="0">
                <a:solidFill>
                  <a:srgbClr val="000000"/>
                </a:solidFill>
                <a:latin typeface="Poppins Italics"/>
                <a:cs typeface="Poppins Italics"/>
              </a:rPr>
              <a:t> </a:t>
            </a:r>
            <a:r>
              <a:rPr lang="en-US" sz="2800" i="1" dirty="0" err="1">
                <a:solidFill>
                  <a:srgbClr val="000000"/>
                </a:solidFill>
                <a:latin typeface="Poppins Italics"/>
                <a:cs typeface="Poppins Italics"/>
              </a:rPr>
              <a:t>prie</a:t>
            </a:r>
            <a:r>
              <a:rPr lang="en-US" sz="2800" i="1" dirty="0">
                <a:solidFill>
                  <a:srgbClr val="000000"/>
                </a:solidFill>
                <a:latin typeface="Poppins Italics"/>
                <a:cs typeface="Poppins Italics"/>
              </a:rPr>
              <a:t> Other languages. </a:t>
            </a:r>
            <a:endParaRPr lang="en-US" dirty="0"/>
          </a:p>
          <a:p>
            <a:pPr algn="l">
              <a:lnSpc>
                <a:spcPts val="3504"/>
              </a:lnSpc>
            </a:pPr>
            <a:endParaRPr lang="en-US" sz="2750" b="1" dirty="0">
              <a:solidFill>
                <a:srgbClr val="000000"/>
              </a:solidFill>
              <a:latin typeface="Poppins Bold"/>
              <a:ea typeface="Poppins Bold"/>
              <a:cs typeface="Poppins Bold"/>
            </a:endParaRPr>
          </a:p>
          <a:p>
            <a:pPr algn="l">
              <a:lnSpc>
                <a:spcPts val="3504"/>
              </a:lnSpc>
            </a:pPr>
            <a:endParaRPr lang="en-US" sz="2750" b="1" dirty="0">
              <a:solidFill>
                <a:srgbClr val="000000"/>
              </a:solidFill>
              <a:latin typeface="Poppins Bold"/>
              <a:ea typeface="Poppins Bold"/>
              <a:cs typeface="Poppins Bold"/>
            </a:endParaRPr>
          </a:p>
          <a:p>
            <a:pPr algn="l">
              <a:lnSpc>
                <a:spcPts val="3504"/>
              </a:lnSpc>
            </a:pPr>
            <a:endParaRPr lang="en-US" sz="2750" u="sng" dirty="0">
              <a:solidFill>
                <a:srgbClr val="000000"/>
              </a:solidFill>
              <a:latin typeface="Poppins"/>
              <a:ea typeface="Poppins Bold"/>
              <a:cs typeface="Poppins"/>
            </a:endParaRPr>
          </a:p>
          <a:p>
            <a:pPr algn="l">
              <a:lnSpc>
                <a:spcPts val="3504"/>
              </a:lnSpc>
            </a:pPr>
            <a:endParaRPr lang="en-US" sz="2750" u="sng" dirty="0">
              <a:solidFill>
                <a:srgbClr val="000000"/>
              </a:solidFill>
              <a:latin typeface="Poppins Bold"/>
              <a:ea typeface="Poppins Bold"/>
              <a:cs typeface="Poppins"/>
            </a:endParaRPr>
          </a:p>
          <a:p>
            <a:pPr>
              <a:lnSpc>
                <a:spcPts val="3504"/>
              </a:lnSpc>
            </a:pPr>
            <a:endParaRPr lang="en-US" sz="2750" u="sng" dirty="0">
              <a:solidFill>
                <a:srgbClr val="000000"/>
              </a:solidFill>
              <a:latin typeface="Poppins Bold"/>
              <a:ea typeface="Poppins"/>
              <a:cs typeface="Poppins"/>
            </a:endParaRPr>
          </a:p>
          <a:p>
            <a:pPr>
              <a:lnSpc>
                <a:spcPts val="3504"/>
              </a:lnSpc>
            </a:pPr>
            <a:endParaRPr lang="en-US" sz="2750" u="sng" dirty="0">
              <a:solidFill>
                <a:srgbClr val="000000"/>
              </a:solidFill>
              <a:latin typeface="Poppins"/>
              <a:ea typeface="Poppins"/>
              <a:cs typeface="Poppins"/>
            </a:endParaRPr>
          </a:p>
          <a:p>
            <a:pPr>
              <a:lnSpc>
                <a:spcPts val="3504"/>
              </a:lnSpc>
            </a:pPr>
            <a:endParaRPr lang="en-US" sz="2750" i="1" dirty="0">
              <a:solidFill>
                <a:srgbClr val="000000"/>
              </a:solidFill>
              <a:latin typeface="Poppins Italics"/>
              <a:ea typeface="Poppins Italics"/>
              <a:cs typeface="Poppins Italics"/>
            </a:endParaRPr>
          </a:p>
          <a:p>
            <a:pPr algn="l">
              <a:lnSpc>
                <a:spcPts val="3504"/>
              </a:lnSpc>
            </a:pPr>
            <a:endParaRPr lang="en-US" sz="2781" i="1" dirty="0">
              <a:solidFill>
                <a:srgbClr val="000000"/>
              </a:solidFill>
              <a:latin typeface="Poppins Italics"/>
              <a:ea typeface="Poppins Italics"/>
              <a:cs typeface="Poppins Italics"/>
              <a:sym typeface="Poppins Italics"/>
            </a:endParaRPr>
          </a:p>
          <a:p>
            <a:pPr algn="l">
              <a:lnSpc>
                <a:spcPts val="3504"/>
              </a:lnSpc>
            </a:pPr>
            <a:endParaRPr lang="en-US" sz="2781" i="1" dirty="0">
              <a:solidFill>
                <a:srgbClr val="000000"/>
              </a:solidFill>
              <a:latin typeface="Poppins Italics"/>
              <a:ea typeface="Poppins Italics"/>
              <a:cs typeface="Poppins Italics"/>
              <a:sym typeface="Poppins Italics"/>
            </a:endParaRPr>
          </a:p>
        </p:txBody>
      </p:sp>
      <p:sp>
        <p:nvSpPr>
          <p:cNvPr id="11" name="TextBox 11">
            <a:extLst>
              <a:ext uri="{FF2B5EF4-FFF2-40B4-BE49-F238E27FC236}">
                <a16:creationId xmlns:a16="http://schemas.microsoft.com/office/drawing/2014/main" id="{9B4F4902-83DE-A34F-12BB-7F4C8991A88D}"/>
              </a:ext>
            </a:extLst>
          </p:cNvPr>
          <p:cNvSpPr txBox="1"/>
          <p:nvPr/>
        </p:nvSpPr>
        <p:spPr>
          <a:xfrm>
            <a:off x="656242" y="942575"/>
            <a:ext cx="15027556" cy="1797864"/>
          </a:xfrm>
          <a:prstGeom prst="rect">
            <a:avLst/>
          </a:prstGeom>
        </p:spPr>
        <p:txBody>
          <a:bodyPr wrap="square" lIns="0" tIns="0" rIns="0" bIns="0" rtlCol="0" anchor="t">
            <a:spAutoFit/>
          </a:bodyPr>
          <a:lstStyle/>
          <a:p>
            <a:pPr>
              <a:lnSpc>
                <a:spcPts val="5713"/>
              </a:lnSpc>
            </a:pPr>
            <a:r>
              <a:rPr lang="en-US" sz="4500" b="1" dirty="0">
                <a:solidFill>
                  <a:srgbClr val="FFFFFF"/>
                </a:solidFill>
                <a:latin typeface="Poppins Bold"/>
                <a:ea typeface="Poppins Bold"/>
                <a:cs typeface="Poppins Bold"/>
                <a:sym typeface="Poppins Bold"/>
              </a:rPr>
              <a:t>EUROPOS SĄJUNGOS EMBLEMOS PARSISIUNTIMAS!</a:t>
            </a:r>
          </a:p>
          <a:p>
            <a:pPr algn="l">
              <a:lnSpc>
                <a:spcPts val="9370"/>
              </a:lnSpc>
            </a:pPr>
            <a:endParaRPr lang="en-US" sz="4534" b="1" dirty="0">
              <a:solidFill>
                <a:srgbClr val="FFFFFF"/>
              </a:solidFill>
              <a:latin typeface="Poppins Bold"/>
              <a:ea typeface="Poppins Bold"/>
              <a:cs typeface="Poppins Bold"/>
              <a:sym typeface="Poppins Bold"/>
            </a:endParaRPr>
          </a:p>
        </p:txBody>
      </p:sp>
      <p:sp>
        <p:nvSpPr>
          <p:cNvPr id="12" name="Slide Number Placeholder 11">
            <a:extLst>
              <a:ext uri="{FF2B5EF4-FFF2-40B4-BE49-F238E27FC236}">
                <a16:creationId xmlns:a16="http://schemas.microsoft.com/office/drawing/2014/main" id="{621FD6C0-9DDA-BA09-0C4B-250781943854}"/>
              </a:ext>
            </a:extLst>
          </p:cNvPr>
          <p:cNvSpPr>
            <a:spLocks noGrp="1"/>
          </p:cNvSpPr>
          <p:nvPr>
            <p:ph type="sldNum" sz="quarter" idx="12"/>
          </p:nvPr>
        </p:nvSpPr>
        <p:spPr/>
        <p:txBody>
          <a:bodyPr/>
          <a:lstStyle/>
          <a:p>
            <a:fld id="{B6F15528-21DE-4FAA-801E-634DDDAF4B2B}" type="slidenum">
              <a:rPr lang="en-US" smtClean="0"/>
              <a:pPr/>
              <a:t>4</a:t>
            </a:fld>
            <a:endParaRPr lang="en-GB"/>
          </a:p>
        </p:txBody>
      </p:sp>
      <p:pic>
        <p:nvPicPr>
          <p:cNvPr id="7" name="Picture 6" descr="A screenshot of a computer&#10;&#10;AI-generated content may be incorrect.">
            <a:extLst>
              <a:ext uri="{FF2B5EF4-FFF2-40B4-BE49-F238E27FC236}">
                <a16:creationId xmlns:a16="http://schemas.microsoft.com/office/drawing/2014/main" id="{C4C2AAEF-3A85-1381-B8B9-E9BB00E7723A}"/>
              </a:ext>
            </a:extLst>
          </p:cNvPr>
          <p:cNvPicPr>
            <a:picLocks noChangeAspect="1"/>
          </p:cNvPicPr>
          <p:nvPr/>
        </p:nvPicPr>
        <p:blipFill>
          <a:blip r:embed="rId3"/>
          <a:stretch>
            <a:fillRect/>
          </a:stretch>
        </p:blipFill>
        <p:spPr>
          <a:xfrm>
            <a:off x="9003227" y="2879889"/>
            <a:ext cx="8197391" cy="6961458"/>
          </a:xfrm>
          <a:prstGeom prst="rect">
            <a:avLst/>
          </a:prstGeom>
        </p:spPr>
      </p:pic>
      <p:grpSp>
        <p:nvGrpSpPr>
          <p:cNvPr id="13" name="Group 10">
            <a:extLst>
              <a:ext uri="{FF2B5EF4-FFF2-40B4-BE49-F238E27FC236}">
                <a16:creationId xmlns:a16="http://schemas.microsoft.com/office/drawing/2014/main" id="{3C559748-4594-1D88-7A4A-8EDB90053921}"/>
              </a:ext>
            </a:extLst>
          </p:cNvPr>
          <p:cNvGrpSpPr/>
          <p:nvPr/>
        </p:nvGrpSpPr>
        <p:grpSpPr>
          <a:xfrm>
            <a:off x="15488258" y="239073"/>
            <a:ext cx="2540433" cy="2041884"/>
            <a:chOff x="9906000" y="5223933"/>
            <a:chExt cx="5168935" cy="4533346"/>
          </a:xfrm>
        </p:grpSpPr>
        <p:pic>
          <p:nvPicPr>
            <p:cNvPr id="14" name="Picture 11" descr="A white rectangular sign with orange letters&#10;&#10;Description automatically generated">
              <a:extLst>
                <a:ext uri="{FF2B5EF4-FFF2-40B4-BE49-F238E27FC236}">
                  <a16:creationId xmlns:a16="http://schemas.microsoft.com/office/drawing/2014/main" id="{0294E9AA-BC7C-859F-4303-AA9FF9D1F4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67141" y="5223933"/>
              <a:ext cx="3207794" cy="1417320"/>
            </a:xfrm>
            <a:prstGeom prst="rect">
              <a:avLst/>
            </a:prstGeom>
          </p:spPr>
        </p:pic>
        <p:pic>
          <p:nvPicPr>
            <p:cNvPr id="15" name="Picture 13" descr="A white and orange sign with black background&#10;&#10;AI-generated content may be incorrect.">
              <a:extLst>
                <a:ext uri="{FF2B5EF4-FFF2-40B4-BE49-F238E27FC236}">
                  <a16:creationId xmlns:a16="http://schemas.microsoft.com/office/drawing/2014/main" id="{7F06DF8F-B6E5-E8C0-BB63-E601E3C662E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74688" y="6194254"/>
              <a:ext cx="4300247" cy="1901906"/>
            </a:xfrm>
            <a:prstGeom prst="rect">
              <a:avLst/>
            </a:prstGeom>
            <a:noFill/>
            <a:ln>
              <a:noFill/>
            </a:ln>
          </p:spPr>
        </p:pic>
        <p:pic>
          <p:nvPicPr>
            <p:cNvPr id="16" name="Picture 15" descr="A white and orange logo&#10;&#10;AI-generated content may be incorrect.">
              <a:extLst>
                <a:ext uri="{FF2B5EF4-FFF2-40B4-BE49-F238E27FC236}">
                  <a16:creationId xmlns:a16="http://schemas.microsoft.com/office/drawing/2014/main" id="{D976A8BF-6CBE-BE36-4CDA-15FE5A4E08C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06000" y="7470099"/>
              <a:ext cx="5168935" cy="2287180"/>
            </a:xfrm>
            <a:prstGeom prst="rect">
              <a:avLst/>
            </a:prstGeom>
            <a:noFill/>
            <a:ln>
              <a:noFill/>
            </a:ln>
          </p:spPr>
        </p:pic>
      </p:grpSp>
    </p:spTree>
    <p:extLst>
      <p:ext uri="{BB962C8B-B14F-4D97-AF65-F5344CB8AC3E}">
        <p14:creationId xmlns:p14="http://schemas.microsoft.com/office/powerpoint/2010/main" val="89695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a:extLst>
            <a:ext uri="{FF2B5EF4-FFF2-40B4-BE49-F238E27FC236}">
              <a16:creationId xmlns:a16="http://schemas.microsoft.com/office/drawing/2014/main" id="{62BAAFC8-C4FB-137A-850D-2FE3460B8D13}"/>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1F5B6615-38E8-6C47-05B7-F7610639CB3B}"/>
              </a:ext>
            </a:extLst>
          </p:cNvPr>
          <p:cNvGrpSpPr/>
          <p:nvPr/>
        </p:nvGrpSpPr>
        <p:grpSpPr>
          <a:xfrm>
            <a:off x="-2107" y="-1426"/>
            <a:ext cx="18408169" cy="2522883"/>
            <a:chOff x="0" y="0"/>
            <a:chExt cx="5035845" cy="812800"/>
          </a:xfrm>
        </p:grpSpPr>
        <p:sp>
          <p:nvSpPr>
            <p:cNvPr id="13" name="Freeform 3">
              <a:extLst>
                <a:ext uri="{FF2B5EF4-FFF2-40B4-BE49-F238E27FC236}">
                  <a16:creationId xmlns:a16="http://schemas.microsoft.com/office/drawing/2014/main" id="{4DB30669-2017-DF41-BD01-0633931CFD70}"/>
                </a:ext>
              </a:extLst>
            </p:cNvPr>
            <p:cNvSpPr/>
            <p:nvPr/>
          </p:nvSpPr>
          <p:spPr>
            <a:xfrm>
              <a:off x="0" y="0"/>
              <a:ext cx="5035845" cy="812800"/>
            </a:xfrm>
            <a:custGeom>
              <a:avLst/>
              <a:gdLst/>
              <a:ahLst/>
              <a:cxnLst/>
              <a:rect l="l" t="t" r="r" b="b"/>
              <a:pathLst>
                <a:path w="5035845" h="812800">
                  <a:moveTo>
                    <a:pt x="20650" y="0"/>
                  </a:moveTo>
                  <a:lnTo>
                    <a:pt x="5015195" y="0"/>
                  </a:lnTo>
                  <a:cubicBezTo>
                    <a:pt x="5020672" y="0"/>
                    <a:pt x="5025924" y="2176"/>
                    <a:pt x="5029797" y="6048"/>
                  </a:cubicBezTo>
                  <a:cubicBezTo>
                    <a:pt x="5033669" y="9921"/>
                    <a:pt x="5035845" y="15173"/>
                    <a:pt x="5035845" y="20650"/>
                  </a:cubicBezTo>
                  <a:lnTo>
                    <a:pt x="5035845" y="792150"/>
                  </a:lnTo>
                  <a:cubicBezTo>
                    <a:pt x="5035845" y="803555"/>
                    <a:pt x="5026600" y="812800"/>
                    <a:pt x="5015195" y="812800"/>
                  </a:cubicBezTo>
                  <a:lnTo>
                    <a:pt x="20650" y="812800"/>
                  </a:lnTo>
                  <a:cubicBezTo>
                    <a:pt x="9245" y="812800"/>
                    <a:pt x="0" y="803555"/>
                    <a:pt x="0" y="792150"/>
                  </a:cubicBezTo>
                  <a:lnTo>
                    <a:pt x="0" y="20650"/>
                  </a:lnTo>
                  <a:cubicBezTo>
                    <a:pt x="0" y="9245"/>
                    <a:pt x="9245" y="0"/>
                    <a:pt x="20650" y="0"/>
                  </a:cubicBezTo>
                  <a:close/>
                </a:path>
              </a:pathLst>
            </a:custGeom>
            <a:solidFill>
              <a:srgbClr val="F26D23"/>
            </a:solidFill>
          </p:spPr>
          <p:txBody>
            <a:bodyPr/>
            <a:lstStyle/>
            <a:p>
              <a:endParaRPr lang="en-GB"/>
            </a:p>
          </p:txBody>
        </p:sp>
        <p:sp>
          <p:nvSpPr>
            <p:cNvPr id="14" name="TextBox 4">
              <a:extLst>
                <a:ext uri="{FF2B5EF4-FFF2-40B4-BE49-F238E27FC236}">
                  <a16:creationId xmlns:a16="http://schemas.microsoft.com/office/drawing/2014/main" id="{42C627C9-7C1B-C884-DA10-717A29680E00}"/>
                </a:ext>
              </a:extLst>
            </p:cNvPr>
            <p:cNvSpPr txBox="1"/>
            <p:nvPr/>
          </p:nvSpPr>
          <p:spPr>
            <a:xfrm>
              <a:off x="0" y="-76200"/>
              <a:ext cx="5035845" cy="8890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D84C2E0-9A99-7999-C680-E52CEF80AFB5}"/>
              </a:ext>
            </a:extLst>
          </p:cNvPr>
          <p:cNvSpPr txBox="1"/>
          <p:nvPr/>
        </p:nvSpPr>
        <p:spPr>
          <a:xfrm>
            <a:off x="1380544" y="4406598"/>
            <a:ext cx="4684397" cy="5373779"/>
          </a:xfrm>
          <a:prstGeom prst="rect">
            <a:avLst/>
          </a:prstGeom>
        </p:spPr>
        <p:txBody>
          <a:bodyPr wrap="square" lIns="0" tIns="0" rIns="0" bIns="0" rtlCol="0" anchor="t">
            <a:spAutoFit/>
          </a:bodyPr>
          <a:lstStyle/>
          <a:p>
            <a:pPr algn="l">
              <a:lnSpc>
                <a:spcPts val="3504"/>
              </a:lnSpc>
            </a:pPr>
            <a:endParaRPr dirty="0"/>
          </a:p>
          <a:p>
            <a:pPr>
              <a:lnSpc>
                <a:spcPts val="3504"/>
              </a:lnSpc>
            </a:pPr>
            <a:r>
              <a:rPr lang="en-US" sz="3200" b="1" dirty="0" err="1">
                <a:solidFill>
                  <a:srgbClr val="000000"/>
                </a:solidFill>
                <a:latin typeface="+mj-lt"/>
                <a:ea typeface="Poppins Bold"/>
                <a:cs typeface="Poppins Bold"/>
              </a:rPr>
              <a:t>Vaizdinė</a:t>
            </a:r>
            <a:r>
              <a:rPr lang="en-US" sz="3200" b="1" dirty="0">
                <a:solidFill>
                  <a:srgbClr val="000000"/>
                </a:solidFill>
                <a:latin typeface="+mj-lt"/>
                <a:ea typeface="Poppins Bold"/>
                <a:cs typeface="Poppins Bold"/>
              </a:rPr>
              <a:t> </a:t>
            </a:r>
            <a:r>
              <a:rPr lang="en-US" sz="3200" b="1" dirty="0" err="1">
                <a:solidFill>
                  <a:srgbClr val="000000"/>
                </a:solidFill>
                <a:latin typeface="+mj-lt"/>
                <a:ea typeface="Poppins Bold"/>
                <a:cs typeface="Poppins Bold"/>
              </a:rPr>
              <a:t>medžiaga</a:t>
            </a:r>
            <a:r>
              <a:rPr lang="en-US" sz="3200" b="1" dirty="0">
                <a:solidFill>
                  <a:srgbClr val="000000"/>
                </a:solidFill>
                <a:latin typeface="+mj-lt"/>
                <a:ea typeface="Poppins Bold"/>
                <a:cs typeface="Poppins Bold"/>
              </a:rPr>
              <a:t>:</a:t>
            </a:r>
          </a:p>
          <a:p>
            <a:pPr marL="457200" indent="-457200">
              <a:lnSpc>
                <a:spcPts val="3504"/>
              </a:lnSpc>
              <a:buFont typeface="Arial"/>
              <a:buChar char="•"/>
            </a:pPr>
            <a:r>
              <a:rPr lang="en-US" sz="3200" dirty="0" err="1">
                <a:solidFill>
                  <a:srgbClr val="000000"/>
                </a:solidFill>
                <a:latin typeface="+mj-lt"/>
                <a:ea typeface="Poppins Bold"/>
                <a:cs typeface="Poppins Bold"/>
              </a:rPr>
              <a:t>Plakatai</a:t>
            </a:r>
            <a:endParaRPr lang="en-US" sz="3200" dirty="0">
              <a:solidFill>
                <a:srgbClr val="000000"/>
              </a:solidFill>
              <a:latin typeface="+mj-lt"/>
              <a:ea typeface="Poppins Bold"/>
              <a:cs typeface="Poppins Bold"/>
            </a:endParaRPr>
          </a:p>
          <a:p>
            <a:pPr marL="457200" indent="-457200">
              <a:lnSpc>
                <a:spcPts val="3504"/>
              </a:lnSpc>
              <a:buFont typeface="Arial"/>
              <a:buChar char="•"/>
            </a:pPr>
            <a:r>
              <a:rPr lang="en-US" sz="3200" dirty="0" err="1">
                <a:solidFill>
                  <a:srgbClr val="000000"/>
                </a:solidFill>
                <a:latin typeface="+mj-lt"/>
                <a:ea typeface="Poppins Bold"/>
                <a:cs typeface="Poppins Bold"/>
              </a:rPr>
              <a:t>Vaizdo</a:t>
            </a:r>
            <a:r>
              <a:rPr lang="en-US" sz="3200" dirty="0">
                <a:solidFill>
                  <a:srgbClr val="000000"/>
                </a:solidFill>
                <a:latin typeface="+mj-lt"/>
                <a:ea typeface="Poppins Bold"/>
                <a:cs typeface="Poppins Bold"/>
              </a:rPr>
              <a:t> </a:t>
            </a:r>
            <a:r>
              <a:rPr lang="en-US" sz="3200" dirty="0" err="1">
                <a:solidFill>
                  <a:srgbClr val="000000"/>
                </a:solidFill>
                <a:latin typeface="+mj-lt"/>
                <a:ea typeface="Poppins Bold"/>
                <a:cs typeface="Poppins Bold"/>
              </a:rPr>
              <a:t>įrašai</a:t>
            </a:r>
            <a:endParaRPr lang="en-US" sz="3200" dirty="0">
              <a:solidFill>
                <a:srgbClr val="000000"/>
              </a:solidFill>
              <a:latin typeface="+mj-lt"/>
              <a:ea typeface="Poppins Bold"/>
              <a:cs typeface="Poppins Bold"/>
            </a:endParaRPr>
          </a:p>
          <a:p>
            <a:pPr marL="457200" indent="-457200">
              <a:lnSpc>
                <a:spcPts val="3504"/>
              </a:lnSpc>
              <a:buFont typeface="Arial"/>
              <a:buChar char="•"/>
            </a:pPr>
            <a:r>
              <a:rPr lang="en-US" sz="3200" dirty="0" err="1">
                <a:solidFill>
                  <a:srgbClr val="000000"/>
                </a:solidFill>
                <a:latin typeface="+mj-lt"/>
                <a:ea typeface="Poppins Bold"/>
                <a:cs typeface="Poppins Bold"/>
              </a:rPr>
              <a:t>Tinklalaidžių</a:t>
            </a:r>
            <a:r>
              <a:rPr lang="en-US" sz="3200" dirty="0">
                <a:solidFill>
                  <a:srgbClr val="000000"/>
                </a:solidFill>
                <a:latin typeface="+mj-lt"/>
                <a:ea typeface="Poppins Bold"/>
                <a:cs typeface="Poppins Bold"/>
              </a:rPr>
              <a:t> </a:t>
            </a:r>
            <a:r>
              <a:rPr lang="en-US" sz="3200" dirty="0" err="1">
                <a:solidFill>
                  <a:srgbClr val="000000"/>
                </a:solidFill>
                <a:latin typeface="+mj-lt"/>
                <a:ea typeface="Poppins Bold"/>
                <a:cs typeface="Poppins Bold"/>
              </a:rPr>
              <a:t>įrašai</a:t>
            </a:r>
            <a:endParaRPr lang="en-US" sz="3200" dirty="0">
              <a:solidFill>
                <a:srgbClr val="000000"/>
              </a:solidFill>
              <a:latin typeface="+mj-lt"/>
              <a:ea typeface="Poppins Bold"/>
              <a:cs typeface="Poppins Bold"/>
            </a:endParaRPr>
          </a:p>
          <a:p>
            <a:pPr marL="457200" indent="-457200">
              <a:lnSpc>
                <a:spcPts val="3504"/>
              </a:lnSpc>
              <a:buFont typeface="Arial"/>
              <a:buChar char="•"/>
            </a:pPr>
            <a:r>
              <a:rPr lang="en-US" sz="3200" dirty="0" err="1">
                <a:solidFill>
                  <a:srgbClr val="000000"/>
                </a:solidFill>
                <a:latin typeface="+mj-lt"/>
                <a:ea typeface="Poppins Bold"/>
                <a:cs typeface="Poppins Bold"/>
              </a:rPr>
              <a:t>Atvirukai</a:t>
            </a:r>
            <a:endParaRPr lang="en-US" sz="3200" dirty="0">
              <a:solidFill>
                <a:srgbClr val="000000"/>
              </a:solidFill>
              <a:latin typeface="+mj-lt"/>
              <a:ea typeface="Poppins Bold"/>
              <a:cs typeface="Poppins Bold"/>
            </a:endParaRPr>
          </a:p>
          <a:p>
            <a:pPr marL="457200" indent="-457200">
              <a:lnSpc>
                <a:spcPts val="3504"/>
              </a:lnSpc>
              <a:buFont typeface="Arial"/>
              <a:buChar char="•"/>
            </a:pPr>
            <a:r>
              <a:rPr lang="en-US" sz="3200" dirty="0" err="1">
                <a:solidFill>
                  <a:srgbClr val="000000"/>
                </a:solidFill>
                <a:latin typeface="+mj-lt"/>
                <a:ea typeface="Poppins Bold"/>
                <a:cs typeface="Poppins Bold"/>
              </a:rPr>
              <a:t>Skaidrės</a:t>
            </a:r>
            <a:r>
              <a:rPr lang="en-US" sz="3200" dirty="0">
                <a:solidFill>
                  <a:srgbClr val="000000"/>
                </a:solidFill>
                <a:latin typeface="+mj-lt"/>
                <a:ea typeface="Poppins Bold"/>
                <a:cs typeface="Poppins Bold"/>
              </a:rPr>
              <a:t> </a:t>
            </a:r>
            <a:r>
              <a:rPr lang="en-US" sz="3200" dirty="0" err="1">
                <a:solidFill>
                  <a:srgbClr val="000000"/>
                </a:solidFill>
                <a:latin typeface="+mj-lt"/>
                <a:ea typeface="Poppins Bold"/>
                <a:cs typeface="Poppins Bold"/>
              </a:rPr>
              <a:t>ir</a:t>
            </a:r>
            <a:r>
              <a:rPr lang="en-US" sz="3200" dirty="0">
                <a:solidFill>
                  <a:srgbClr val="000000"/>
                </a:solidFill>
                <a:latin typeface="+mj-lt"/>
                <a:ea typeface="Poppins Bold"/>
                <a:cs typeface="Poppins Bold"/>
              </a:rPr>
              <a:t> kt.</a:t>
            </a:r>
          </a:p>
          <a:p>
            <a:pPr algn="l">
              <a:lnSpc>
                <a:spcPts val="3504"/>
              </a:lnSpc>
            </a:pPr>
            <a:endParaRPr lang="en-US" sz="2750" b="1" dirty="0">
              <a:solidFill>
                <a:srgbClr val="000000"/>
              </a:solidFill>
              <a:latin typeface="Poppins Bold"/>
              <a:ea typeface="Poppins Bold"/>
              <a:cs typeface="Poppins Bold"/>
            </a:endParaRPr>
          </a:p>
          <a:p>
            <a:pPr algn="l">
              <a:lnSpc>
                <a:spcPts val="3504"/>
              </a:lnSpc>
            </a:pPr>
            <a:endParaRPr lang="en-US" sz="2750" b="1" dirty="0">
              <a:solidFill>
                <a:srgbClr val="000000"/>
              </a:solidFill>
              <a:latin typeface="Poppins Bold"/>
              <a:ea typeface="Poppins Bold"/>
              <a:cs typeface="Poppins Bold"/>
            </a:endParaRPr>
          </a:p>
          <a:p>
            <a:pPr>
              <a:lnSpc>
                <a:spcPts val="3504"/>
              </a:lnSpc>
            </a:pPr>
            <a:endParaRPr lang="en-US" sz="2750" b="1" dirty="0">
              <a:solidFill>
                <a:srgbClr val="000000"/>
              </a:solidFill>
              <a:latin typeface="Poppins Bold"/>
              <a:ea typeface="Poppins"/>
              <a:cs typeface="Poppins Bold"/>
            </a:endParaRPr>
          </a:p>
          <a:p>
            <a:pPr>
              <a:lnSpc>
                <a:spcPts val="3504"/>
              </a:lnSpc>
            </a:pPr>
            <a:endParaRPr lang="en-US" sz="2781" i="1" dirty="0">
              <a:solidFill>
                <a:srgbClr val="000000"/>
              </a:solidFill>
              <a:latin typeface="Poppins Italics"/>
              <a:ea typeface="Poppins"/>
              <a:cs typeface="Poppins Italics"/>
            </a:endParaRPr>
          </a:p>
          <a:p>
            <a:pPr>
              <a:lnSpc>
                <a:spcPts val="3504"/>
              </a:lnSpc>
            </a:pPr>
            <a:endParaRPr lang="en-US" sz="2781" i="1" dirty="0">
              <a:solidFill>
                <a:srgbClr val="000000"/>
              </a:solidFill>
              <a:latin typeface="Poppins Italics"/>
              <a:ea typeface="Poppins"/>
              <a:cs typeface="Poppins Italics"/>
            </a:endParaRPr>
          </a:p>
        </p:txBody>
      </p:sp>
      <p:sp>
        <p:nvSpPr>
          <p:cNvPr id="11" name="TextBox 11">
            <a:extLst>
              <a:ext uri="{FF2B5EF4-FFF2-40B4-BE49-F238E27FC236}">
                <a16:creationId xmlns:a16="http://schemas.microsoft.com/office/drawing/2014/main" id="{28D53474-BE73-58A2-6DF2-F9F2295B34FB}"/>
              </a:ext>
            </a:extLst>
          </p:cNvPr>
          <p:cNvSpPr txBox="1"/>
          <p:nvPr/>
        </p:nvSpPr>
        <p:spPr>
          <a:xfrm>
            <a:off x="834353" y="-76103"/>
            <a:ext cx="13707471" cy="3362395"/>
          </a:xfrm>
          <a:prstGeom prst="rect">
            <a:avLst/>
          </a:prstGeom>
        </p:spPr>
        <p:txBody>
          <a:bodyPr wrap="square" lIns="0" tIns="0" rIns="0" bIns="0" rtlCol="0" anchor="t">
            <a:spAutoFit/>
          </a:bodyPr>
          <a:lstStyle/>
          <a:p>
            <a:pPr>
              <a:lnSpc>
                <a:spcPts val="3504"/>
              </a:lnSpc>
            </a:pPr>
            <a:endParaRPr lang="en-US" sz="4000" dirty="0">
              <a:solidFill>
                <a:schemeClr val="bg1"/>
              </a:solidFill>
              <a:latin typeface="Calibri"/>
              <a:ea typeface="Calibri"/>
              <a:cs typeface="Calibri"/>
            </a:endParaRPr>
          </a:p>
          <a:p>
            <a:pPr>
              <a:lnSpc>
                <a:spcPct val="150000"/>
              </a:lnSpc>
            </a:pPr>
            <a:r>
              <a:rPr lang="en-US" sz="4000" b="1" dirty="0">
                <a:solidFill>
                  <a:schemeClr val="bg1"/>
                </a:solidFill>
                <a:latin typeface="Poppins Bold"/>
                <a:cs typeface="Poppins Bold"/>
                <a:sym typeface="Poppins Bold"/>
              </a:rPr>
              <a:t>KUR TURI BŪTI NAUDOJAMA EMBLEMA IR FINANSAVIMO PAREIŠKIMAS? </a:t>
            </a:r>
            <a:endParaRPr lang="en-US" sz="4000" b="1" dirty="0">
              <a:solidFill>
                <a:schemeClr val="bg1"/>
              </a:solidFill>
              <a:latin typeface="Poppins Bold"/>
              <a:cs typeface="Poppins Bold"/>
            </a:endParaRPr>
          </a:p>
          <a:p>
            <a:pPr algn="l">
              <a:lnSpc>
                <a:spcPts val="9370"/>
              </a:lnSpc>
            </a:pPr>
            <a:endParaRPr lang="en-US" sz="4534" b="1" dirty="0">
              <a:solidFill>
                <a:srgbClr val="FFFFFF"/>
              </a:solidFill>
              <a:latin typeface="Poppins Bold"/>
              <a:ea typeface="Poppins Bold"/>
              <a:cs typeface="Poppins Bold"/>
              <a:sym typeface="Poppins Bold"/>
            </a:endParaRPr>
          </a:p>
        </p:txBody>
      </p:sp>
      <p:sp>
        <p:nvSpPr>
          <p:cNvPr id="12" name="Slide Number Placeholder 11">
            <a:extLst>
              <a:ext uri="{FF2B5EF4-FFF2-40B4-BE49-F238E27FC236}">
                <a16:creationId xmlns:a16="http://schemas.microsoft.com/office/drawing/2014/main" id="{22D743D6-C2E7-BF8B-D75D-38C4AFD62527}"/>
              </a:ext>
            </a:extLst>
          </p:cNvPr>
          <p:cNvSpPr>
            <a:spLocks noGrp="1"/>
          </p:cNvSpPr>
          <p:nvPr>
            <p:ph type="sldNum" sz="quarter" idx="12"/>
          </p:nvPr>
        </p:nvSpPr>
        <p:spPr/>
        <p:txBody>
          <a:bodyPr/>
          <a:lstStyle/>
          <a:p>
            <a:fld id="{B6F15528-21DE-4FAA-801E-634DDDAF4B2B}" type="slidenum">
              <a:rPr lang="en-US" smtClean="0"/>
              <a:pPr/>
              <a:t>5</a:t>
            </a:fld>
            <a:endParaRPr lang="en-GB"/>
          </a:p>
        </p:txBody>
      </p:sp>
      <p:sp>
        <p:nvSpPr>
          <p:cNvPr id="7" name="TextBox 6">
            <a:extLst>
              <a:ext uri="{FF2B5EF4-FFF2-40B4-BE49-F238E27FC236}">
                <a16:creationId xmlns:a16="http://schemas.microsoft.com/office/drawing/2014/main" id="{68887077-BCF7-E921-1339-04C758F4B022}"/>
              </a:ext>
            </a:extLst>
          </p:cNvPr>
          <p:cNvSpPr txBox="1"/>
          <p:nvPr/>
        </p:nvSpPr>
        <p:spPr>
          <a:xfrm>
            <a:off x="7212495" y="4843670"/>
            <a:ext cx="6198704" cy="27853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504"/>
              </a:lnSpc>
            </a:pPr>
            <a:r>
              <a:rPr lang="en-US" sz="3200" b="1" dirty="0" err="1">
                <a:latin typeface="+mj-lt"/>
                <a:cs typeface="Poppins Bold"/>
              </a:rPr>
              <a:t>Dokumentai</a:t>
            </a:r>
            <a:r>
              <a:rPr lang="en-US" sz="3200" b="1" dirty="0">
                <a:latin typeface="+mj-lt"/>
                <a:cs typeface="Poppins Bold"/>
              </a:rPr>
              <a:t>:</a:t>
            </a:r>
            <a:endParaRPr lang="en-US" sz="3200" dirty="0">
              <a:latin typeface="+mj-lt"/>
              <a:cs typeface="Poppins Bold"/>
            </a:endParaRPr>
          </a:p>
          <a:p>
            <a:pPr marL="457200" indent="-457200">
              <a:lnSpc>
                <a:spcPts val="3504"/>
              </a:lnSpc>
              <a:buFont typeface="Arial"/>
              <a:buChar char="•"/>
            </a:pPr>
            <a:r>
              <a:rPr lang="en-US" sz="3200" dirty="0" err="1">
                <a:latin typeface="+mj-lt"/>
                <a:cs typeface="Poppins Bold"/>
              </a:rPr>
              <a:t>Dalyvių</a:t>
            </a:r>
            <a:r>
              <a:rPr lang="en-US" sz="3200" dirty="0">
                <a:latin typeface="+mj-lt"/>
                <a:cs typeface="Poppins Bold"/>
              </a:rPr>
              <a:t> </a:t>
            </a:r>
            <a:r>
              <a:rPr lang="en-US" sz="3200" dirty="0" err="1">
                <a:latin typeface="+mj-lt"/>
                <a:cs typeface="Poppins Bold"/>
              </a:rPr>
              <a:t>sąrašai</a:t>
            </a:r>
          </a:p>
          <a:p>
            <a:pPr marL="457200" indent="-457200">
              <a:lnSpc>
                <a:spcPts val="3504"/>
              </a:lnSpc>
              <a:buFont typeface="Arial"/>
              <a:buChar char="•"/>
            </a:pPr>
            <a:r>
              <a:rPr lang="en-US" sz="3200" dirty="0" err="1">
                <a:latin typeface="+mj-lt"/>
                <a:cs typeface="Poppins Bold"/>
              </a:rPr>
              <a:t>Renginio</a:t>
            </a:r>
            <a:r>
              <a:rPr lang="en-US" sz="3200" dirty="0">
                <a:latin typeface="+mj-lt"/>
                <a:cs typeface="Poppins Bold"/>
              </a:rPr>
              <a:t> </a:t>
            </a:r>
            <a:r>
              <a:rPr lang="en-US" sz="3200" dirty="0" err="1">
                <a:latin typeface="+mj-lt"/>
                <a:cs typeface="Poppins Bold"/>
              </a:rPr>
              <a:t>programa</a:t>
            </a:r>
          </a:p>
          <a:p>
            <a:pPr marL="457200" indent="-457200">
              <a:lnSpc>
                <a:spcPts val="3504"/>
              </a:lnSpc>
              <a:buFont typeface="Arial"/>
              <a:buChar char="•"/>
            </a:pPr>
            <a:r>
              <a:rPr lang="en-US" sz="3200" dirty="0" err="1">
                <a:latin typeface="+mj-lt"/>
                <a:cs typeface="Poppins Bold"/>
              </a:rPr>
              <a:t>Seminaro</a:t>
            </a:r>
            <a:r>
              <a:rPr lang="en-US" sz="3200" dirty="0">
                <a:latin typeface="+mj-lt"/>
                <a:cs typeface="Poppins Bold"/>
              </a:rPr>
              <a:t> </a:t>
            </a:r>
            <a:r>
              <a:rPr lang="en-US" sz="3200" dirty="0" err="1">
                <a:latin typeface="+mj-lt"/>
                <a:cs typeface="Poppins Bold"/>
              </a:rPr>
              <a:t>veiklos</a:t>
            </a:r>
            <a:r>
              <a:rPr lang="en-US" sz="3200" dirty="0">
                <a:latin typeface="+mj-lt"/>
                <a:cs typeface="Poppins Bold"/>
              </a:rPr>
              <a:t> </a:t>
            </a:r>
            <a:r>
              <a:rPr lang="en-US" sz="3200" dirty="0" err="1">
                <a:latin typeface="+mj-lt"/>
                <a:cs typeface="Poppins Bold"/>
              </a:rPr>
              <a:t>planas</a:t>
            </a:r>
            <a:endParaRPr lang="en-US" sz="3200" dirty="0">
              <a:latin typeface="+mj-lt"/>
              <a:cs typeface="Poppins Bold"/>
            </a:endParaRPr>
          </a:p>
          <a:p>
            <a:pPr marL="457200" indent="-457200">
              <a:lnSpc>
                <a:spcPts val="3504"/>
              </a:lnSpc>
              <a:buFont typeface="Arial"/>
              <a:buChar char="•"/>
            </a:pPr>
            <a:r>
              <a:rPr lang="en-US" sz="3200" dirty="0" err="1">
                <a:latin typeface="+mj-lt"/>
                <a:cs typeface="Poppins Bold"/>
              </a:rPr>
              <a:t>Metodinė</a:t>
            </a:r>
            <a:r>
              <a:rPr lang="en-US" sz="3200" dirty="0">
                <a:latin typeface="+mj-lt"/>
                <a:cs typeface="Poppins Bold"/>
              </a:rPr>
              <a:t> </a:t>
            </a:r>
            <a:r>
              <a:rPr lang="en-US" sz="3200" dirty="0" err="1">
                <a:latin typeface="+mj-lt"/>
                <a:cs typeface="Poppins Bold"/>
              </a:rPr>
              <a:t>medžiaga</a:t>
            </a:r>
            <a:endParaRPr lang="en-US" sz="3200" dirty="0">
              <a:latin typeface="+mj-lt"/>
              <a:cs typeface="Poppins Bold"/>
            </a:endParaRPr>
          </a:p>
          <a:p>
            <a:pPr marL="457200" indent="-457200">
              <a:lnSpc>
                <a:spcPts val="3504"/>
              </a:lnSpc>
              <a:buFont typeface="Arial"/>
              <a:buChar char="•"/>
            </a:pPr>
            <a:r>
              <a:rPr lang="en-US" sz="3200" dirty="0" err="1">
                <a:latin typeface="+mj-lt"/>
                <a:ea typeface="Calibri"/>
                <a:cs typeface="Poppins Bold"/>
              </a:rPr>
              <a:t>Sutikimai</a:t>
            </a:r>
            <a:r>
              <a:rPr lang="en-US" sz="3200" dirty="0">
                <a:latin typeface="+mj-lt"/>
                <a:ea typeface="Calibri"/>
                <a:cs typeface="Poppins Bold"/>
              </a:rPr>
              <a:t> </a:t>
            </a:r>
            <a:r>
              <a:rPr lang="en-US" sz="3200" dirty="0" err="1">
                <a:latin typeface="+mj-lt"/>
                <a:ea typeface="Calibri"/>
                <a:cs typeface="Poppins Bold"/>
              </a:rPr>
              <a:t>naudoti</a:t>
            </a:r>
            <a:r>
              <a:rPr lang="en-US" sz="3200" dirty="0">
                <a:latin typeface="+mj-lt"/>
                <a:ea typeface="Calibri"/>
                <a:cs typeface="Poppins Bold"/>
              </a:rPr>
              <a:t> </a:t>
            </a:r>
            <a:r>
              <a:rPr lang="en-US" sz="3200" dirty="0" err="1">
                <a:latin typeface="+mj-lt"/>
                <a:ea typeface="Calibri"/>
                <a:cs typeface="Poppins Bold"/>
              </a:rPr>
              <a:t>atvaizdą</a:t>
            </a:r>
            <a:r>
              <a:rPr lang="en-US" sz="3200" dirty="0">
                <a:latin typeface="+mj-lt"/>
                <a:ea typeface="Calibri"/>
                <a:cs typeface="Poppins Bold"/>
              </a:rPr>
              <a:t> </a:t>
            </a:r>
            <a:r>
              <a:rPr lang="en-US" sz="3200" dirty="0" err="1">
                <a:latin typeface="+mj-lt"/>
                <a:ea typeface="Calibri"/>
                <a:cs typeface="Poppins Bold"/>
              </a:rPr>
              <a:t>ir</a:t>
            </a:r>
            <a:r>
              <a:rPr lang="en-US" sz="3200" dirty="0">
                <a:latin typeface="+mj-lt"/>
                <a:ea typeface="Calibri"/>
                <a:cs typeface="Poppins Bold"/>
              </a:rPr>
              <a:t> kt.</a:t>
            </a:r>
          </a:p>
        </p:txBody>
      </p:sp>
      <p:sp>
        <p:nvSpPr>
          <p:cNvPr id="8" name="TextBox 7">
            <a:extLst>
              <a:ext uri="{FF2B5EF4-FFF2-40B4-BE49-F238E27FC236}">
                <a16:creationId xmlns:a16="http://schemas.microsoft.com/office/drawing/2014/main" id="{E7AD959F-2229-B597-2887-DF65860A09E5}"/>
              </a:ext>
            </a:extLst>
          </p:cNvPr>
          <p:cNvSpPr txBox="1"/>
          <p:nvPr/>
        </p:nvSpPr>
        <p:spPr>
          <a:xfrm>
            <a:off x="695739" y="3001617"/>
            <a:ext cx="1600200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ea typeface="Calibri"/>
                <a:cs typeface="Calibri"/>
              </a:rPr>
              <a:t>ES </a:t>
            </a:r>
            <a:r>
              <a:rPr lang="en-GB" sz="3200" dirty="0" err="1">
                <a:ea typeface="Calibri"/>
                <a:cs typeface="Calibri"/>
              </a:rPr>
              <a:t>emblemą</a:t>
            </a:r>
            <a:r>
              <a:rPr lang="en-GB" sz="3200" dirty="0">
                <a:ea typeface="Calibri"/>
                <a:cs typeface="Calibri"/>
              </a:rPr>
              <a:t> </a:t>
            </a:r>
            <a:r>
              <a:rPr lang="en-GB" sz="3200" dirty="0" err="1">
                <a:ea typeface="Calibri"/>
                <a:cs typeface="Calibri"/>
              </a:rPr>
              <a:t>ir</a:t>
            </a:r>
            <a:r>
              <a:rPr lang="en-GB" sz="3200" dirty="0">
                <a:ea typeface="Calibri"/>
                <a:cs typeface="Calibri"/>
              </a:rPr>
              <a:t> </a:t>
            </a:r>
            <a:r>
              <a:rPr lang="en-GB" sz="3200" dirty="0" err="1">
                <a:ea typeface="Calibri"/>
                <a:cs typeface="Calibri"/>
              </a:rPr>
              <a:t>finansavimo</a:t>
            </a:r>
            <a:r>
              <a:rPr lang="en-GB" sz="3200" dirty="0">
                <a:ea typeface="Calibri"/>
                <a:cs typeface="Calibri"/>
              </a:rPr>
              <a:t> </a:t>
            </a:r>
            <a:r>
              <a:rPr lang="en-GB" sz="3200" dirty="0" err="1">
                <a:ea typeface="Calibri"/>
                <a:cs typeface="Calibri"/>
              </a:rPr>
              <a:t>pareiškimą</a:t>
            </a:r>
            <a:r>
              <a:rPr lang="en-GB" sz="3200" dirty="0">
                <a:ea typeface="Calibri"/>
                <a:cs typeface="Calibri"/>
              </a:rPr>
              <a:t> </a:t>
            </a:r>
            <a:r>
              <a:rPr lang="en-GB" sz="3200" dirty="0" err="1">
                <a:ea typeface="Calibri"/>
                <a:cs typeface="Calibri"/>
              </a:rPr>
              <a:t>būtina</a:t>
            </a:r>
            <a:r>
              <a:rPr lang="en-GB" sz="3200" dirty="0">
                <a:ea typeface="Calibri"/>
                <a:cs typeface="Calibri"/>
              </a:rPr>
              <a:t> </a:t>
            </a:r>
            <a:r>
              <a:rPr lang="en-GB" sz="3200" dirty="0" err="1">
                <a:ea typeface="Calibri"/>
                <a:cs typeface="Calibri"/>
              </a:rPr>
              <a:t>naudoti</a:t>
            </a:r>
            <a:r>
              <a:rPr lang="en-GB" sz="3200" dirty="0">
                <a:ea typeface="Calibri"/>
                <a:cs typeface="Calibri"/>
              </a:rPr>
              <a:t> </a:t>
            </a:r>
            <a:r>
              <a:rPr lang="en-GB" sz="3200" dirty="0" err="1">
                <a:ea typeface="Calibri"/>
                <a:cs typeface="Calibri"/>
              </a:rPr>
              <a:t>visame</a:t>
            </a:r>
            <a:r>
              <a:rPr lang="en-GB" sz="3200" dirty="0">
                <a:ea typeface="Calibri"/>
                <a:cs typeface="Calibri"/>
              </a:rPr>
              <a:t> </a:t>
            </a:r>
            <a:r>
              <a:rPr lang="en-GB" sz="3200" dirty="0" err="1">
                <a:ea typeface="Calibri"/>
                <a:cs typeface="Calibri"/>
              </a:rPr>
              <a:t>projekto</a:t>
            </a:r>
            <a:r>
              <a:rPr lang="en-GB" sz="3200" dirty="0">
                <a:ea typeface="Calibri"/>
                <a:cs typeface="Calibri"/>
              </a:rPr>
              <a:t> </a:t>
            </a:r>
            <a:r>
              <a:rPr lang="en-GB" sz="3200" dirty="0" err="1">
                <a:ea typeface="Calibri"/>
                <a:cs typeface="Calibri"/>
              </a:rPr>
              <a:t>metu</a:t>
            </a:r>
            <a:r>
              <a:rPr lang="en-GB" sz="3200" dirty="0">
                <a:ea typeface="Calibri"/>
                <a:cs typeface="Calibri"/>
              </a:rPr>
              <a:t> </a:t>
            </a:r>
            <a:r>
              <a:rPr lang="en-GB" sz="3200" dirty="0" err="1">
                <a:ea typeface="Calibri"/>
                <a:cs typeface="Calibri"/>
              </a:rPr>
              <a:t>sukurtame</a:t>
            </a:r>
            <a:r>
              <a:rPr lang="en-GB" sz="3200" dirty="0">
                <a:ea typeface="Calibri"/>
                <a:cs typeface="Calibri"/>
              </a:rPr>
              <a:t> </a:t>
            </a:r>
            <a:r>
              <a:rPr lang="en-GB" sz="3200" dirty="0" err="1">
                <a:ea typeface="Calibri"/>
                <a:cs typeface="Calibri"/>
              </a:rPr>
              <a:t>turinyje</a:t>
            </a:r>
            <a:r>
              <a:rPr lang="en-GB" sz="3200" dirty="0">
                <a:ea typeface="Calibri"/>
                <a:cs typeface="Calibri"/>
              </a:rPr>
              <a:t>, </a:t>
            </a:r>
            <a:r>
              <a:rPr lang="en-GB" sz="3200" dirty="0" err="1">
                <a:ea typeface="Calibri"/>
                <a:cs typeface="Calibri"/>
              </a:rPr>
              <a:t>pavyzdžiui</a:t>
            </a:r>
            <a:r>
              <a:rPr lang="en-GB" sz="3200" dirty="0">
                <a:ea typeface="Calibri"/>
                <a:cs typeface="Calibri"/>
              </a:rPr>
              <a:t> (ne </a:t>
            </a:r>
            <a:r>
              <a:rPr lang="en-GB" sz="3200" dirty="0" err="1">
                <a:ea typeface="Calibri"/>
                <a:cs typeface="Calibri"/>
              </a:rPr>
              <a:t>baigtinis</a:t>
            </a:r>
            <a:r>
              <a:rPr lang="en-GB" sz="3200" dirty="0">
                <a:ea typeface="Calibri"/>
                <a:cs typeface="Calibri"/>
              </a:rPr>
              <a:t> </a:t>
            </a:r>
            <a:r>
              <a:rPr lang="en-GB" sz="3200" dirty="0" err="1">
                <a:ea typeface="Calibri"/>
                <a:cs typeface="Calibri"/>
              </a:rPr>
              <a:t>sąrašas</a:t>
            </a:r>
            <a:r>
              <a:rPr lang="en-GB" sz="3200" dirty="0">
                <a:ea typeface="Calibri"/>
                <a:cs typeface="Calibri"/>
              </a:rPr>
              <a:t>): </a:t>
            </a:r>
          </a:p>
        </p:txBody>
      </p:sp>
      <p:sp>
        <p:nvSpPr>
          <p:cNvPr id="9" name="TextBox 8">
            <a:extLst>
              <a:ext uri="{FF2B5EF4-FFF2-40B4-BE49-F238E27FC236}">
                <a16:creationId xmlns:a16="http://schemas.microsoft.com/office/drawing/2014/main" id="{078E3ABF-7799-A87E-19B1-007774AF7DD4}"/>
              </a:ext>
            </a:extLst>
          </p:cNvPr>
          <p:cNvSpPr txBox="1"/>
          <p:nvPr/>
        </p:nvSpPr>
        <p:spPr>
          <a:xfrm>
            <a:off x="696641" y="7916969"/>
            <a:ext cx="1650739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Calibri"/>
              <a:buChar char="-"/>
            </a:pPr>
            <a:endParaRPr lang="en-GB" sz="3200" dirty="0">
              <a:latin typeface="Poppins Italics"/>
              <a:ea typeface="Calibri"/>
              <a:cs typeface="Calibri"/>
            </a:endParaRPr>
          </a:p>
          <a:p>
            <a:r>
              <a:rPr lang="en-GB" sz="3200" dirty="0" err="1">
                <a:solidFill>
                  <a:srgbClr val="333333"/>
                </a:solidFill>
                <a:latin typeface="Poppins Italics"/>
                <a:ea typeface="Calibri"/>
                <a:cs typeface="Segoe UI"/>
              </a:rPr>
              <a:t>Finansavimo</a:t>
            </a:r>
            <a:r>
              <a:rPr lang="en-GB" sz="3200" dirty="0">
                <a:solidFill>
                  <a:srgbClr val="333333"/>
                </a:solidFill>
                <a:latin typeface="Poppins Italics"/>
                <a:ea typeface="Calibri"/>
                <a:cs typeface="Segoe UI"/>
              </a:rPr>
              <a:t> </a:t>
            </a:r>
            <a:r>
              <a:rPr lang="en-GB" sz="3200" dirty="0" err="1">
                <a:solidFill>
                  <a:srgbClr val="333333"/>
                </a:solidFill>
                <a:latin typeface="Poppins Italics"/>
                <a:ea typeface="Calibri"/>
                <a:cs typeface="Segoe UI"/>
              </a:rPr>
              <a:t>pareiškimo</a:t>
            </a:r>
            <a:r>
              <a:rPr lang="en-GB" sz="3200" dirty="0">
                <a:solidFill>
                  <a:srgbClr val="333333"/>
                </a:solidFill>
                <a:latin typeface="Poppins Italics"/>
                <a:ea typeface="Calibri"/>
                <a:cs typeface="Segoe UI"/>
              </a:rPr>
              <a:t> </a:t>
            </a:r>
            <a:r>
              <a:rPr lang="en-GB" sz="3200" dirty="0" err="1">
                <a:solidFill>
                  <a:srgbClr val="333333"/>
                </a:solidFill>
                <a:latin typeface="Poppins Italics"/>
                <a:ea typeface="Calibri"/>
                <a:cs typeface="Segoe UI"/>
              </a:rPr>
              <a:t>galima</a:t>
            </a:r>
            <a:r>
              <a:rPr lang="en-GB" sz="3200" dirty="0">
                <a:solidFill>
                  <a:srgbClr val="333333"/>
                </a:solidFill>
                <a:latin typeface="Poppins Italics"/>
                <a:ea typeface="Calibri"/>
                <a:cs typeface="Segoe UI"/>
              </a:rPr>
              <a:t> </a:t>
            </a:r>
            <a:r>
              <a:rPr lang="en-GB" sz="3200" dirty="0" err="1">
                <a:solidFill>
                  <a:srgbClr val="333333"/>
                </a:solidFill>
                <a:latin typeface="Poppins Italics"/>
                <a:ea typeface="Calibri"/>
                <a:cs typeface="Segoe UI"/>
              </a:rPr>
              <a:t>nenaudoti</a:t>
            </a:r>
            <a:r>
              <a:rPr lang="en-GB" sz="3200" dirty="0">
                <a:solidFill>
                  <a:srgbClr val="333333"/>
                </a:solidFill>
                <a:latin typeface="Poppins Italics"/>
                <a:ea typeface="Calibri"/>
                <a:cs typeface="Segoe UI"/>
              </a:rPr>
              <a:t> tik </a:t>
            </a:r>
            <a:r>
              <a:rPr lang="en-GB" sz="3200" dirty="0" err="1">
                <a:solidFill>
                  <a:srgbClr val="333333"/>
                </a:solidFill>
                <a:latin typeface="Poppins Italics"/>
                <a:ea typeface="Calibri"/>
                <a:cs typeface="Segoe UI"/>
              </a:rPr>
              <a:t>pranešimams</a:t>
            </a:r>
            <a:r>
              <a:rPr lang="en-GB" sz="3200" dirty="0">
                <a:solidFill>
                  <a:srgbClr val="333333"/>
                </a:solidFill>
                <a:latin typeface="Poppins Italics"/>
                <a:ea typeface="Calibri"/>
                <a:cs typeface="Segoe UI"/>
              </a:rPr>
              <a:t> soc. </a:t>
            </a:r>
            <a:r>
              <a:rPr lang="en-GB" sz="3200" dirty="0" err="1">
                <a:solidFill>
                  <a:srgbClr val="333333"/>
                </a:solidFill>
                <a:latin typeface="Poppins Italics"/>
                <a:ea typeface="Calibri"/>
                <a:cs typeface="Segoe UI"/>
              </a:rPr>
              <a:t>tinkluose</a:t>
            </a:r>
            <a:r>
              <a:rPr lang="en-GB" sz="3200" dirty="0">
                <a:solidFill>
                  <a:srgbClr val="333333"/>
                </a:solidFill>
                <a:latin typeface="Poppins Italics"/>
                <a:ea typeface="Calibri"/>
                <a:cs typeface="Segoe UI"/>
              </a:rPr>
              <a:t>, kai </a:t>
            </a:r>
            <a:r>
              <a:rPr lang="en-GB" sz="3200" dirty="0" err="1">
                <a:solidFill>
                  <a:srgbClr val="333333"/>
                </a:solidFill>
                <a:latin typeface="Poppins Italics"/>
                <a:ea typeface="Calibri"/>
                <a:cs typeface="Segoe UI"/>
              </a:rPr>
              <a:t>kviečiate</a:t>
            </a:r>
            <a:r>
              <a:rPr lang="en-GB" sz="3200" dirty="0">
                <a:solidFill>
                  <a:srgbClr val="333333"/>
                </a:solidFill>
                <a:latin typeface="Poppins Italics"/>
                <a:ea typeface="Calibri"/>
                <a:cs typeface="Segoe UI"/>
              </a:rPr>
              <a:t> </a:t>
            </a:r>
            <a:r>
              <a:rPr lang="en-GB" sz="3200" dirty="0" err="1">
                <a:solidFill>
                  <a:srgbClr val="333333"/>
                </a:solidFill>
                <a:latin typeface="Poppins Italics"/>
                <a:ea typeface="Calibri"/>
                <a:cs typeface="Segoe UI"/>
              </a:rPr>
              <a:t>dalyvauti</a:t>
            </a:r>
            <a:r>
              <a:rPr lang="en-GB" sz="3200" dirty="0">
                <a:solidFill>
                  <a:srgbClr val="333333"/>
                </a:solidFill>
                <a:latin typeface="Poppins Italics"/>
                <a:ea typeface="Calibri"/>
                <a:cs typeface="Segoe UI"/>
              </a:rPr>
              <a:t> </a:t>
            </a:r>
            <a:r>
              <a:rPr lang="en-GB" sz="3200" dirty="0" err="1">
                <a:solidFill>
                  <a:srgbClr val="333333"/>
                </a:solidFill>
                <a:latin typeface="Poppins Italics"/>
                <a:ea typeface="Calibri"/>
                <a:cs typeface="Segoe UI"/>
              </a:rPr>
              <a:t>renginiuose</a:t>
            </a:r>
            <a:r>
              <a:rPr lang="en-GB" sz="3200" dirty="0">
                <a:solidFill>
                  <a:srgbClr val="333333"/>
                </a:solidFill>
                <a:latin typeface="Poppins Italics"/>
                <a:ea typeface="Calibri"/>
                <a:cs typeface="Segoe UI"/>
              </a:rPr>
              <a:t>, </a:t>
            </a:r>
            <a:r>
              <a:rPr lang="en-GB" sz="3200" dirty="0" err="1">
                <a:solidFill>
                  <a:srgbClr val="333333"/>
                </a:solidFill>
                <a:latin typeface="Poppins Italics"/>
                <a:ea typeface="Calibri"/>
                <a:cs typeface="Segoe UI"/>
              </a:rPr>
              <a:t>tačiau</a:t>
            </a:r>
            <a:r>
              <a:rPr lang="en-GB" sz="3200" dirty="0">
                <a:solidFill>
                  <a:srgbClr val="333333"/>
                </a:solidFill>
                <a:latin typeface="Poppins Italics"/>
                <a:ea typeface="Calibri"/>
                <a:cs typeface="Segoe UI"/>
              </a:rPr>
              <a:t> ES </a:t>
            </a:r>
            <a:r>
              <a:rPr lang="en-GB" sz="3200" dirty="0" err="1">
                <a:solidFill>
                  <a:srgbClr val="333333"/>
                </a:solidFill>
                <a:latin typeface="Poppins Italics"/>
                <a:ea typeface="Calibri"/>
                <a:cs typeface="Segoe UI"/>
              </a:rPr>
              <a:t>emblema</a:t>
            </a:r>
            <a:r>
              <a:rPr lang="en-GB" sz="3200" dirty="0">
                <a:solidFill>
                  <a:srgbClr val="333333"/>
                </a:solidFill>
                <a:latin typeface="Poppins Italics"/>
                <a:ea typeface="Calibri"/>
                <a:cs typeface="Segoe UI"/>
              </a:rPr>
              <a:t> </a:t>
            </a:r>
            <a:r>
              <a:rPr lang="en-GB" sz="3200" dirty="0" err="1">
                <a:solidFill>
                  <a:srgbClr val="333333"/>
                </a:solidFill>
                <a:latin typeface="Poppins Italics"/>
                <a:ea typeface="Calibri"/>
                <a:cs typeface="Segoe UI"/>
              </a:rPr>
              <a:t>turi</a:t>
            </a:r>
            <a:r>
              <a:rPr lang="en-GB" sz="3200" dirty="0">
                <a:solidFill>
                  <a:srgbClr val="333333"/>
                </a:solidFill>
                <a:latin typeface="Poppins Italics"/>
                <a:ea typeface="Calibri"/>
                <a:cs typeface="Segoe UI"/>
              </a:rPr>
              <a:t> </a:t>
            </a:r>
            <a:r>
              <a:rPr lang="en-GB" sz="3200" dirty="0" err="1">
                <a:solidFill>
                  <a:srgbClr val="333333"/>
                </a:solidFill>
                <a:latin typeface="Poppins Italics"/>
                <a:ea typeface="Calibri"/>
                <a:cs typeface="Segoe UI"/>
              </a:rPr>
              <a:t>išlikti</a:t>
            </a:r>
            <a:r>
              <a:rPr lang="en-GB" sz="3200" dirty="0">
                <a:solidFill>
                  <a:srgbClr val="333333"/>
                </a:solidFill>
                <a:latin typeface="Poppins Italics"/>
                <a:ea typeface="Calibri"/>
                <a:cs typeface="Segoe UI"/>
              </a:rPr>
              <a:t>.</a:t>
            </a:r>
            <a:endParaRPr lang="en-GB" sz="3200" dirty="0">
              <a:solidFill>
                <a:srgbClr val="FF0000"/>
              </a:solidFill>
              <a:latin typeface="Poppins Italics"/>
              <a:ea typeface="Calibri"/>
              <a:cs typeface="Calibri"/>
            </a:endParaRPr>
          </a:p>
        </p:txBody>
      </p:sp>
      <p:grpSp>
        <p:nvGrpSpPr>
          <p:cNvPr id="15" name="Group 10">
            <a:extLst>
              <a:ext uri="{FF2B5EF4-FFF2-40B4-BE49-F238E27FC236}">
                <a16:creationId xmlns:a16="http://schemas.microsoft.com/office/drawing/2014/main" id="{C975E91B-3747-3D38-FACE-163F224024CA}"/>
              </a:ext>
            </a:extLst>
          </p:cNvPr>
          <p:cNvGrpSpPr/>
          <p:nvPr/>
        </p:nvGrpSpPr>
        <p:grpSpPr>
          <a:xfrm>
            <a:off x="15488258" y="239073"/>
            <a:ext cx="2540433" cy="2041884"/>
            <a:chOff x="9906000" y="5223933"/>
            <a:chExt cx="5168935" cy="4533346"/>
          </a:xfrm>
        </p:grpSpPr>
        <p:pic>
          <p:nvPicPr>
            <p:cNvPr id="16" name="Picture 11" descr="A white rectangular sign with orange letters&#10;&#10;Description automatically generated">
              <a:extLst>
                <a:ext uri="{FF2B5EF4-FFF2-40B4-BE49-F238E27FC236}">
                  <a16:creationId xmlns:a16="http://schemas.microsoft.com/office/drawing/2014/main" id="{25A545C6-27EA-811D-07EF-530B53C0C0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7141" y="5223933"/>
              <a:ext cx="3207794" cy="1417320"/>
            </a:xfrm>
            <a:prstGeom prst="rect">
              <a:avLst/>
            </a:prstGeom>
          </p:spPr>
        </p:pic>
        <p:pic>
          <p:nvPicPr>
            <p:cNvPr id="17" name="Picture 13" descr="A white and orange sign with black background&#10;&#10;AI-generated content may be incorrect.">
              <a:extLst>
                <a:ext uri="{FF2B5EF4-FFF2-40B4-BE49-F238E27FC236}">
                  <a16:creationId xmlns:a16="http://schemas.microsoft.com/office/drawing/2014/main" id="{97E6D61B-7F11-51B5-028A-92B064E0E5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74688" y="6194254"/>
              <a:ext cx="4300247" cy="1901906"/>
            </a:xfrm>
            <a:prstGeom prst="rect">
              <a:avLst/>
            </a:prstGeom>
            <a:noFill/>
            <a:ln>
              <a:noFill/>
            </a:ln>
          </p:spPr>
        </p:pic>
        <p:pic>
          <p:nvPicPr>
            <p:cNvPr id="18" name="Picture 15" descr="A white and orange logo&#10;&#10;AI-generated content may be incorrect.">
              <a:extLst>
                <a:ext uri="{FF2B5EF4-FFF2-40B4-BE49-F238E27FC236}">
                  <a16:creationId xmlns:a16="http://schemas.microsoft.com/office/drawing/2014/main" id="{62143564-8CBE-41DC-E16E-A6FAB603280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0" y="7470099"/>
              <a:ext cx="5168935" cy="2287180"/>
            </a:xfrm>
            <a:prstGeom prst="rect">
              <a:avLst/>
            </a:prstGeom>
            <a:noFill/>
            <a:ln>
              <a:noFill/>
            </a:ln>
          </p:spPr>
        </p:pic>
      </p:grpSp>
    </p:spTree>
    <p:extLst>
      <p:ext uri="{BB962C8B-B14F-4D97-AF65-F5344CB8AC3E}">
        <p14:creationId xmlns:p14="http://schemas.microsoft.com/office/powerpoint/2010/main" val="174768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A78A52A1-D344-F269-75CC-037FC9B69EF8}"/>
              </a:ext>
            </a:extLst>
          </p:cNvPr>
          <p:cNvGrpSpPr/>
          <p:nvPr/>
        </p:nvGrpSpPr>
        <p:grpSpPr>
          <a:xfrm>
            <a:off x="-2107" y="-1426"/>
            <a:ext cx="18408169" cy="2522883"/>
            <a:chOff x="0" y="0"/>
            <a:chExt cx="5035845" cy="812800"/>
          </a:xfrm>
        </p:grpSpPr>
        <p:sp>
          <p:nvSpPr>
            <p:cNvPr id="8" name="Freeform 3">
              <a:extLst>
                <a:ext uri="{FF2B5EF4-FFF2-40B4-BE49-F238E27FC236}">
                  <a16:creationId xmlns:a16="http://schemas.microsoft.com/office/drawing/2014/main" id="{193D84AD-2CBF-DA99-4B15-32C387F5207C}"/>
                </a:ext>
              </a:extLst>
            </p:cNvPr>
            <p:cNvSpPr/>
            <p:nvPr/>
          </p:nvSpPr>
          <p:spPr>
            <a:xfrm>
              <a:off x="0" y="0"/>
              <a:ext cx="5035845" cy="812800"/>
            </a:xfrm>
            <a:custGeom>
              <a:avLst/>
              <a:gdLst/>
              <a:ahLst/>
              <a:cxnLst/>
              <a:rect l="l" t="t" r="r" b="b"/>
              <a:pathLst>
                <a:path w="5035845" h="812800">
                  <a:moveTo>
                    <a:pt x="20650" y="0"/>
                  </a:moveTo>
                  <a:lnTo>
                    <a:pt x="5015195" y="0"/>
                  </a:lnTo>
                  <a:cubicBezTo>
                    <a:pt x="5020672" y="0"/>
                    <a:pt x="5025924" y="2176"/>
                    <a:pt x="5029797" y="6048"/>
                  </a:cubicBezTo>
                  <a:cubicBezTo>
                    <a:pt x="5033669" y="9921"/>
                    <a:pt x="5035845" y="15173"/>
                    <a:pt x="5035845" y="20650"/>
                  </a:cubicBezTo>
                  <a:lnTo>
                    <a:pt x="5035845" y="792150"/>
                  </a:lnTo>
                  <a:cubicBezTo>
                    <a:pt x="5035845" y="803555"/>
                    <a:pt x="5026600" y="812800"/>
                    <a:pt x="5015195" y="812800"/>
                  </a:cubicBezTo>
                  <a:lnTo>
                    <a:pt x="20650" y="812800"/>
                  </a:lnTo>
                  <a:cubicBezTo>
                    <a:pt x="9245" y="812800"/>
                    <a:pt x="0" y="803555"/>
                    <a:pt x="0" y="792150"/>
                  </a:cubicBezTo>
                  <a:lnTo>
                    <a:pt x="0" y="20650"/>
                  </a:lnTo>
                  <a:cubicBezTo>
                    <a:pt x="0" y="9245"/>
                    <a:pt x="9245" y="0"/>
                    <a:pt x="20650" y="0"/>
                  </a:cubicBezTo>
                  <a:close/>
                </a:path>
              </a:pathLst>
            </a:custGeom>
            <a:solidFill>
              <a:srgbClr val="F26D23"/>
            </a:solidFill>
          </p:spPr>
          <p:txBody>
            <a:bodyPr/>
            <a:lstStyle/>
            <a:p>
              <a:endParaRPr lang="en-GB"/>
            </a:p>
          </p:txBody>
        </p:sp>
        <p:sp>
          <p:nvSpPr>
            <p:cNvPr id="9" name="TextBox 4">
              <a:extLst>
                <a:ext uri="{FF2B5EF4-FFF2-40B4-BE49-F238E27FC236}">
                  <a16:creationId xmlns:a16="http://schemas.microsoft.com/office/drawing/2014/main" id="{0927EB15-2B50-424D-2E40-E310F6BCA65A}"/>
                </a:ext>
              </a:extLst>
            </p:cNvPr>
            <p:cNvSpPr txBox="1"/>
            <p:nvPr/>
          </p:nvSpPr>
          <p:spPr>
            <a:xfrm>
              <a:off x="0" y="-76200"/>
              <a:ext cx="5035845" cy="8890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91684" y="1911862"/>
            <a:ext cx="15012009" cy="9218421"/>
          </a:xfrm>
          <a:prstGeom prst="rect">
            <a:avLst/>
          </a:prstGeom>
        </p:spPr>
        <p:txBody>
          <a:bodyPr wrap="square" lIns="0" tIns="0" rIns="0" bIns="0" rtlCol="0" anchor="t">
            <a:spAutoFit/>
          </a:bodyPr>
          <a:lstStyle/>
          <a:p>
            <a:pPr algn="l">
              <a:lnSpc>
                <a:spcPts val="3581"/>
              </a:lnSpc>
            </a:pPr>
            <a:endParaRPr lang="lt-LT" dirty="0">
              <a:ea typeface="Calibri"/>
              <a:cs typeface="Calibri"/>
            </a:endParaRPr>
          </a:p>
          <a:p>
            <a:pPr algn="l">
              <a:lnSpc>
                <a:spcPts val="3581"/>
              </a:lnSpc>
            </a:pPr>
            <a:endParaRPr lang="lt-LT" dirty="0">
              <a:ea typeface="Calibri"/>
              <a:cs typeface="Calibri"/>
            </a:endParaRPr>
          </a:p>
          <a:p>
            <a:pPr marL="613410" lvl="1" indent="-306705" algn="l">
              <a:lnSpc>
                <a:spcPts val="3581"/>
              </a:lnSpc>
              <a:buFont typeface="Arial"/>
              <a:buChar char="•"/>
            </a:pPr>
            <a:r>
              <a:rPr lang="lt-LT" sz="2800" dirty="0" err="1">
                <a:solidFill>
                  <a:srgbClr val="000000"/>
                </a:solidFill>
                <a:latin typeface="Poppins"/>
                <a:ea typeface="Poppins"/>
                <a:cs typeface="Poppins"/>
                <a:sym typeface="Poppins"/>
              </a:rPr>
              <a:t>Emblema</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turi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būti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aiški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ir</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atskira</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jos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negalima</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keisti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pridedant</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kitus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vaizdinius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ženklus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prekių</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ženklus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ar</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tekstą</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pavyzdžiui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negalima</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prie</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emblemos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prijungti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dar</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ir</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projekto</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pavadinimą</a:t>
            </a:r>
            <a:r>
              <a:rPr lang="lt-LT" sz="2800" dirty="0">
                <a:solidFill>
                  <a:srgbClr val="000000"/>
                </a:solidFill>
                <a:latin typeface="Poppins"/>
                <a:ea typeface="Poppins"/>
                <a:cs typeface="Poppins"/>
                <a:sym typeface="Poppins"/>
              </a:rPr>
              <a:t>. </a:t>
            </a:r>
            <a:endParaRPr lang="lt-LT" sz="2800" dirty="0">
              <a:solidFill>
                <a:srgbClr val="000000"/>
              </a:solidFill>
              <a:latin typeface="Poppins"/>
              <a:ea typeface="Poppins"/>
              <a:cs typeface="Poppins"/>
            </a:endParaRPr>
          </a:p>
          <a:p>
            <a:pPr marL="613410" lvl="1" indent="-306705" algn="l">
              <a:lnSpc>
                <a:spcPts val="3581"/>
              </a:lnSpc>
              <a:buFont typeface="Arial"/>
              <a:buChar char="•"/>
            </a:pPr>
            <a:r>
              <a:rPr lang="lt-LT" sz="2800" dirty="0">
                <a:solidFill>
                  <a:srgbClr val="000000"/>
                </a:solidFill>
                <a:latin typeface="Poppins"/>
                <a:ea typeface="Poppins"/>
                <a:cs typeface="Poppins"/>
                <a:sym typeface="Poppins"/>
              </a:rPr>
              <a:t>ES </a:t>
            </a:r>
            <a:r>
              <a:rPr lang="lt-LT" sz="2800" dirty="0" err="1">
                <a:solidFill>
                  <a:srgbClr val="000000"/>
                </a:solidFill>
                <a:latin typeface="Poppins"/>
                <a:ea typeface="Poppins"/>
                <a:cs typeface="Poppins"/>
                <a:sym typeface="Poppins"/>
              </a:rPr>
              <a:t>paramai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žymėti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galima</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naudoti</a:t>
            </a:r>
            <a:r>
              <a:rPr lang="lt-LT" sz="2800" dirty="0">
                <a:solidFill>
                  <a:srgbClr val="000000"/>
                </a:solidFill>
                <a:latin typeface="Poppins"/>
                <a:ea typeface="Poppins"/>
                <a:cs typeface="Poppins"/>
                <a:sym typeface="Poppins"/>
              </a:rPr>
              <a:t> tik </a:t>
            </a:r>
            <a:r>
              <a:rPr lang="lt-LT" sz="2800" dirty="0" err="1">
                <a:solidFill>
                  <a:srgbClr val="000000"/>
                </a:solidFill>
                <a:latin typeface="Poppins"/>
                <a:ea typeface="Poppins"/>
                <a:cs typeface="Poppins"/>
                <a:sym typeface="Poppins"/>
              </a:rPr>
              <a:t>šią</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emblemą</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jokios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kitos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emblemos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ar</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logotipai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netinka</a:t>
            </a:r>
            <a:r>
              <a:rPr lang="lt-LT" sz="2800" dirty="0">
                <a:solidFill>
                  <a:srgbClr val="000000"/>
                </a:solidFill>
                <a:latin typeface="Poppins"/>
                <a:ea typeface="Poppins"/>
                <a:cs typeface="Poppins"/>
                <a:sym typeface="Poppins"/>
              </a:rPr>
              <a:t>.</a:t>
            </a:r>
            <a:endParaRPr lang="lt-LT" sz="2800" dirty="0">
              <a:solidFill>
                <a:srgbClr val="000000"/>
              </a:solidFill>
              <a:latin typeface="Poppins"/>
              <a:ea typeface="Poppins"/>
              <a:cs typeface="Poppins"/>
            </a:endParaRPr>
          </a:p>
          <a:p>
            <a:pPr marL="613410" lvl="1" indent="-306705" algn="l">
              <a:lnSpc>
                <a:spcPts val="3581"/>
              </a:lnSpc>
              <a:buFont typeface="Arial"/>
              <a:buChar char="•"/>
            </a:pPr>
            <a:r>
              <a:rPr lang="lt-LT" sz="2800" dirty="0">
                <a:solidFill>
                  <a:srgbClr val="000000"/>
                </a:solidFill>
                <a:latin typeface="Poppins"/>
                <a:ea typeface="Poppins"/>
                <a:cs typeface="Poppins"/>
                <a:sym typeface="Poppins"/>
              </a:rPr>
              <a:t>Kai </a:t>
            </a:r>
            <a:r>
              <a:rPr lang="lt-LT" sz="2800" dirty="0" err="1">
                <a:solidFill>
                  <a:srgbClr val="000000"/>
                </a:solidFill>
                <a:latin typeface="Poppins"/>
                <a:ea typeface="Poppins"/>
                <a:cs typeface="Poppins"/>
                <a:sym typeface="Poppins"/>
              </a:rPr>
              <a:t>emblema</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rodoma</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kartu</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su</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kitais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logotipais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pvz</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jūsų</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organizacijos</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ar</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rėmėjų</a:t>
            </a:r>
            <a:r>
              <a:rPr lang="lt-LT" sz="2800" dirty="0">
                <a:solidFill>
                  <a:srgbClr val="000000"/>
                </a:solidFill>
                <a:latin typeface="Poppins"/>
                <a:ea typeface="Poppins"/>
                <a:cs typeface="Poppins"/>
                <a:sym typeface="Poppins"/>
              </a:rPr>
              <a:t>), ji </a:t>
            </a:r>
            <a:r>
              <a:rPr lang="lt-LT" sz="2800" dirty="0" err="1">
                <a:solidFill>
                  <a:srgbClr val="000000"/>
                </a:solidFill>
                <a:latin typeface="Poppins"/>
                <a:ea typeface="Poppins"/>
                <a:cs typeface="Poppins"/>
                <a:sym typeface="Poppins"/>
              </a:rPr>
              <a:t>turi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būti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rodoma</a:t>
            </a:r>
            <a:r>
              <a:rPr lang="lt-LT" sz="2800" dirty="0">
                <a:solidFill>
                  <a:srgbClr val="000000"/>
                </a:solidFill>
                <a:latin typeface="Poppins"/>
                <a:ea typeface="Poppins"/>
                <a:cs typeface="Poppins"/>
                <a:sym typeface="Poppins"/>
              </a:rPr>
              <a:t> bent </a:t>
            </a:r>
            <a:r>
              <a:rPr lang="lt-LT" sz="2800" dirty="0" err="1">
                <a:solidFill>
                  <a:srgbClr val="000000"/>
                </a:solidFill>
                <a:latin typeface="Poppins"/>
                <a:ea typeface="Poppins"/>
                <a:cs typeface="Poppins"/>
                <a:sym typeface="Poppins"/>
              </a:rPr>
              <a:t>jau</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taip</a:t>
            </a:r>
            <a:r>
              <a:rPr lang="lt-LT" sz="2800" dirty="0">
                <a:solidFill>
                  <a:srgbClr val="000000"/>
                </a:solidFill>
                <a:latin typeface="Poppins"/>
                <a:ea typeface="Poppins"/>
                <a:cs typeface="Poppins"/>
                <a:sym typeface="Poppins"/>
              </a:rPr>
              <a:t> pat </a:t>
            </a:r>
            <a:r>
              <a:rPr lang="lt-LT" sz="2800" dirty="0" err="1">
                <a:solidFill>
                  <a:srgbClr val="000000"/>
                </a:solidFill>
                <a:latin typeface="Poppins"/>
                <a:ea typeface="Poppins"/>
                <a:cs typeface="Poppins"/>
                <a:sym typeface="Poppins"/>
              </a:rPr>
              <a:t>ryškiai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ir</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matomai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kaip</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ir</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kiti</a:t>
            </a:r>
            <a:r>
              <a:rPr lang="lt-LT" sz="2800" dirty="0">
                <a:solidFill>
                  <a:srgbClr val="000000"/>
                </a:solidFill>
                <a:latin typeface="Poppins"/>
                <a:ea typeface="Poppins"/>
                <a:cs typeface="Poppins"/>
                <a:sym typeface="Poppins"/>
              </a:rPr>
              <a:t> </a:t>
            </a:r>
            <a:r>
              <a:rPr lang="lt-LT" sz="2800" dirty="0" err="1">
                <a:solidFill>
                  <a:srgbClr val="000000"/>
                </a:solidFill>
                <a:latin typeface="Poppins"/>
                <a:ea typeface="Poppins"/>
                <a:cs typeface="Poppins"/>
                <a:sym typeface="Poppins"/>
              </a:rPr>
              <a:t>lo</a:t>
            </a:r>
            <a:r>
              <a:rPr lang="lt-LT" sz="2800" dirty="0" err="1">
                <a:solidFill>
                  <a:srgbClr val="000000"/>
                </a:solidFill>
                <a:latin typeface="Poppins"/>
                <a:cs typeface="Poppins"/>
                <a:sym typeface="Poppins"/>
              </a:rPr>
              <a:t>gotipai</a:t>
            </a:r>
            <a:r>
              <a:rPr lang="lt-LT" sz="2800" dirty="0">
                <a:solidFill>
                  <a:srgbClr val="000000"/>
                </a:solidFill>
                <a:latin typeface="Poppins"/>
                <a:cs typeface="Poppins"/>
                <a:sym typeface="Poppins"/>
              </a:rPr>
              <a:t>. </a:t>
            </a:r>
            <a:endParaRPr lang="lt-LT" sz="2800" dirty="0">
              <a:solidFill>
                <a:srgbClr val="000000"/>
              </a:solidFill>
              <a:latin typeface="Poppins"/>
              <a:cs typeface="Poppins"/>
            </a:endParaRPr>
          </a:p>
          <a:p>
            <a:pPr marL="613410" lvl="1" indent="-306705">
              <a:lnSpc>
                <a:spcPts val="3581"/>
              </a:lnSpc>
              <a:buFont typeface="Arial"/>
              <a:buChar char="•"/>
            </a:pPr>
            <a:r>
              <a:rPr lang="lt-LT" sz="2800" dirty="0">
                <a:solidFill>
                  <a:srgbClr val="000000"/>
                </a:solidFill>
                <a:latin typeface="Poppins"/>
                <a:cs typeface="Poppins"/>
                <a:sym typeface="Poppins"/>
              </a:rPr>
              <a:t>Atviros Lietuvos fondo ar </a:t>
            </a:r>
            <a:r>
              <a:rPr lang="lt-LT" sz="2800" dirty="0" err="1">
                <a:solidFill>
                  <a:srgbClr val="000000"/>
                </a:solidFill>
                <a:latin typeface="Poppins"/>
                <a:cs typeface="Poppins"/>
                <a:sym typeface="Poppins"/>
              </a:rPr>
              <a:t>Grassroots</a:t>
            </a:r>
            <a:r>
              <a:rPr lang="lt-LT" sz="2800" dirty="0">
                <a:solidFill>
                  <a:srgbClr val="000000"/>
                </a:solidFill>
                <a:latin typeface="Poppins"/>
                <a:cs typeface="Poppins"/>
                <a:sym typeface="Poppins"/>
              </a:rPr>
              <a:t> projekto partnerių logotipų naudoti neprivaloma, tačiau būtina naudoti projekto </a:t>
            </a:r>
            <a:r>
              <a:rPr lang="lt-LT" sz="2800" dirty="0" err="1">
                <a:solidFill>
                  <a:srgbClr val="000000"/>
                </a:solidFill>
                <a:latin typeface="Poppins"/>
                <a:cs typeface="Poppins"/>
                <a:sym typeface="Poppins"/>
              </a:rPr>
              <a:t>grotažymes</a:t>
            </a:r>
            <a:r>
              <a:rPr lang="lt-LT" sz="2800" dirty="0">
                <a:solidFill>
                  <a:srgbClr val="000000"/>
                </a:solidFill>
                <a:latin typeface="Poppins"/>
                <a:cs typeface="Poppins"/>
                <a:sym typeface="Poppins"/>
              </a:rPr>
              <a:t>.</a:t>
            </a:r>
            <a:endParaRPr lang="lt-LT" sz="2800" dirty="0">
              <a:solidFill>
                <a:srgbClr val="000000"/>
              </a:solidFill>
              <a:latin typeface="Poppins"/>
              <a:cs typeface="Poppins"/>
            </a:endParaRPr>
          </a:p>
          <a:p>
            <a:pPr marL="613410" lvl="1" indent="-306705">
              <a:lnSpc>
                <a:spcPts val="3581"/>
              </a:lnSpc>
              <a:buFont typeface="Arial"/>
              <a:buChar char="•"/>
            </a:pPr>
            <a:r>
              <a:rPr lang="lt-LT" sz="2800" dirty="0">
                <a:solidFill>
                  <a:srgbClr val="000000"/>
                </a:solidFill>
                <a:latin typeface="Poppins"/>
                <a:cs typeface="Poppins"/>
                <a:sym typeface="Poppins Bold"/>
              </a:rPr>
              <a:t>ES emblemą ir finansavimo pareiškimą būtina naudoti visoje komunikacijoje ir visame projekto metu sukurtame turinyje. Išimtis: finansavimo pareiškimo galima nenaudoti socialiniuose tinkluose skelbiant kvietimus į projekto renginius, tačiau kvietimo vizualinėje dalyje emblemos naudojimas išlieka.</a:t>
            </a:r>
            <a:endParaRPr lang="lt-LT" sz="2800" dirty="0">
              <a:solidFill>
                <a:srgbClr val="000000"/>
              </a:solidFill>
              <a:latin typeface="Poppins"/>
              <a:cs typeface="Poppins"/>
            </a:endParaRPr>
          </a:p>
          <a:p>
            <a:pPr marL="306705" lvl="1">
              <a:lnSpc>
                <a:spcPts val="3581"/>
              </a:lnSpc>
            </a:pPr>
            <a:endParaRPr lang="lt-LT" sz="2800" dirty="0">
              <a:solidFill>
                <a:srgbClr val="000000"/>
              </a:solidFill>
              <a:latin typeface="Poppins"/>
              <a:ea typeface="Calibri"/>
              <a:cs typeface="Poppins"/>
            </a:endParaRPr>
          </a:p>
          <a:p>
            <a:pPr algn="l">
              <a:lnSpc>
                <a:spcPts val="3581"/>
              </a:lnSpc>
            </a:pPr>
            <a:endParaRPr lang="lt-LT" sz="2800" b="1" dirty="0">
              <a:solidFill>
                <a:srgbClr val="000000"/>
              </a:solidFill>
              <a:latin typeface="Poppins Bold"/>
              <a:ea typeface="Poppins Bold"/>
              <a:cs typeface="Poppins Bold"/>
            </a:endParaRPr>
          </a:p>
          <a:p>
            <a:pPr algn="l">
              <a:lnSpc>
                <a:spcPts val="3581"/>
              </a:lnSpc>
            </a:pPr>
            <a:endParaRPr lang="lt-LT" sz="2800" b="1" dirty="0">
              <a:solidFill>
                <a:srgbClr val="000000"/>
              </a:solidFill>
              <a:latin typeface="Poppins Bold"/>
              <a:ea typeface="Poppins Bold"/>
              <a:cs typeface="Poppins Bold"/>
            </a:endParaRPr>
          </a:p>
          <a:p>
            <a:pPr>
              <a:lnSpc>
                <a:spcPts val="3581"/>
              </a:lnSpc>
            </a:pPr>
            <a:endParaRPr lang="lt-LT" sz="2800" b="1" dirty="0">
              <a:solidFill>
                <a:srgbClr val="000000"/>
              </a:solidFill>
              <a:latin typeface="Poppins Bold"/>
              <a:ea typeface="Poppins Bold"/>
              <a:cs typeface="Poppins Bold"/>
            </a:endParaRPr>
          </a:p>
        </p:txBody>
      </p:sp>
      <p:sp>
        <p:nvSpPr>
          <p:cNvPr id="11" name="TextBox 11"/>
          <p:cNvSpPr txBox="1"/>
          <p:nvPr/>
        </p:nvSpPr>
        <p:spPr>
          <a:xfrm>
            <a:off x="664986" y="585883"/>
            <a:ext cx="13192317" cy="2528834"/>
          </a:xfrm>
          <a:prstGeom prst="rect">
            <a:avLst/>
          </a:prstGeom>
        </p:spPr>
        <p:txBody>
          <a:bodyPr lIns="0" tIns="0" rIns="0" bIns="0" rtlCol="0" anchor="t">
            <a:spAutoFit/>
          </a:bodyPr>
          <a:lstStyle/>
          <a:p>
            <a:pPr algn="l">
              <a:lnSpc>
                <a:spcPts val="5713"/>
              </a:lnSpc>
            </a:pPr>
            <a:r>
              <a:rPr lang="en-US" sz="4534" b="1" dirty="0">
                <a:solidFill>
                  <a:srgbClr val="FFFFFF"/>
                </a:solidFill>
                <a:latin typeface="Poppins Bold"/>
                <a:ea typeface="Poppins Bold"/>
                <a:cs typeface="Poppins Bold"/>
                <a:sym typeface="Poppins Bold"/>
              </a:rPr>
              <a:t>EUROPOS SĄJUNGOS EMBLEMA – </a:t>
            </a:r>
          </a:p>
          <a:p>
            <a:pPr algn="l">
              <a:lnSpc>
                <a:spcPts val="5713"/>
              </a:lnSpc>
            </a:pPr>
            <a:r>
              <a:rPr lang="en-US" sz="4534" b="1" dirty="0">
                <a:solidFill>
                  <a:srgbClr val="FFFFFF"/>
                </a:solidFill>
                <a:latin typeface="Poppins Bold"/>
                <a:ea typeface="Poppins Bold"/>
                <a:cs typeface="Poppins Bold"/>
                <a:sym typeface="Poppins Bold"/>
              </a:rPr>
              <a:t>KAIP NAUDOTI?</a:t>
            </a:r>
          </a:p>
          <a:p>
            <a:pPr algn="l">
              <a:lnSpc>
                <a:spcPts val="9370"/>
              </a:lnSpc>
            </a:pPr>
            <a:endParaRPr lang="en-US" sz="4534" b="1" dirty="0">
              <a:solidFill>
                <a:srgbClr val="FFFFFF"/>
              </a:solidFill>
              <a:latin typeface="Poppins Bold"/>
              <a:ea typeface="Poppins Bold"/>
              <a:cs typeface="Poppins Bold"/>
              <a:sym typeface="Poppins Bold"/>
            </a:endParaRPr>
          </a:p>
        </p:txBody>
      </p:sp>
      <p:sp>
        <p:nvSpPr>
          <p:cNvPr id="12" name="Slide Number Placeholder 11">
            <a:extLst>
              <a:ext uri="{FF2B5EF4-FFF2-40B4-BE49-F238E27FC236}">
                <a16:creationId xmlns:a16="http://schemas.microsoft.com/office/drawing/2014/main" id="{B310A2D8-7B4D-92AA-4F9B-3EF8E0739281}"/>
              </a:ext>
            </a:extLst>
          </p:cNvPr>
          <p:cNvSpPr>
            <a:spLocks noGrp="1"/>
          </p:cNvSpPr>
          <p:nvPr>
            <p:ph type="sldNum" sz="quarter" idx="12"/>
          </p:nvPr>
        </p:nvSpPr>
        <p:spPr/>
        <p:txBody>
          <a:bodyPr/>
          <a:lstStyle/>
          <a:p>
            <a:fld id="{B6F15528-21DE-4FAA-801E-634DDDAF4B2B}" type="slidenum">
              <a:rPr lang="en-US" smtClean="0"/>
              <a:pPr/>
              <a:t>6</a:t>
            </a:fld>
            <a:endParaRPr lang="en-GB"/>
          </a:p>
        </p:txBody>
      </p:sp>
      <p:grpSp>
        <p:nvGrpSpPr>
          <p:cNvPr id="10" name="Group 10">
            <a:extLst>
              <a:ext uri="{FF2B5EF4-FFF2-40B4-BE49-F238E27FC236}">
                <a16:creationId xmlns:a16="http://schemas.microsoft.com/office/drawing/2014/main" id="{AD837320-A1BE-200B-5005-79E876FAC931}"/>
              </a:ext>
            </a:extLst>
          </p:cNvPr>
          <p:cNvGrpSpPr/>
          <p:nvPr/>
        </p:nvGrpSpPr>
        <p:grpSpPr>
          <a:xfrm>
            <a:off x="15488258" y="239073"/>
            <a:ext cx="2540433" cy="2041884"/>
            <a:chOff x="9906000" y="5223933"/>
            <a:chExt cx="5168935" cy="4533346"/>
          </a:xfrm>
        </p:grpSpPr>
        <p:pic>
          <p:nvPicPr>
            <p:cNvPr id="13" name="Picture 11" descr="A white rectangular sign with orange letters&#10;&#10;Description automatically generated">
              <a:extLst>
                <a:ext uri="{FF2B5EF4-FFF2-40B4-BE49-F238E27FC236}">
                  <a16:creationId xmlns:a16="http://schemas.microsoft.com/office/drawing/2014/main" id="{8F9C61CD-FD7A-FEB1-0261-45A428856A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7141" y="5223933"/>
              <a:ext cx="3207794" cy="1417320"/>
            </a:xfrm>
            <a:prstGeom prst="rect">
              <a:avLst/>
            </a:prstGeom>
          </p:spPr>
        </p:pic>
        <p:pic>
          <p:nvPicPr>
            <p:cNvPr id="15" name="Picture 13" descr="A white and orange sign with black background&#10;&#10;AI-generated content may be incorrect.">
              <a:extLst>
                <a:ext uri="{FF2B5EF4-FFF2-40B4-BE49-F238E27FC236}">
                  <a16:creationId xmlns:a16="http://schemas.microsoft.com/office/drawing/2014/main" id="{B1CFAA4D-9C80-CF56-A96E-2E5B240D9D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74688" y="6194254"/>
              <a:ext cx="4300247" cy="1901906"/>
            </a:xfrm>
            <a:prstGeom prst="rect">
              <a:avLst/>
            </a:prstGeom>
            <a:noFill/>
            <a:ln>
              <a:noFill/>
            </a:ln>
          </p:spPr>
        </p:pic>
        <p:pic>
          <p:nvPicPr>
            <p:cNvPr id="17" name="Picture 15" descr="A white and orange logo&#10;&#10;AI-generated content may be incorrect.">
              <a:extLst>
                <a:ext uri="{FF2B5EF4-FFF2-40B4-BE49-F238E27FC236}">
                  <a16:creationId xmlns:a16="http://schemas.microsoft.com/office/drawing/2014/main" id="{45E3FCF5-9886-B593-8526-EAD24D6F7BA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0" y="7470099"/>
              <a:ext cx="5168935" cy="2287180"/>
            </a:xfrm>
            <a:prstGeom prst="rect">
              <a:avLst/>
            </a:prstGeom>
            <a:noFill/>
            <a:ln>
              <a:noFill/>
            </a:ln>
          </p:spPr>
        </p:pic>
      </p:grpSp>
      <p:pic>
        <p:nvPicPr>
          <p:cNvPr id="2" name="Paveikslėlis 1" descr="Paveikslėlis, kuriame yra tekstas, Šriftas, ekrano kopija, baltas&#10;&#10;Dirbtinio intelekto sugeneruotas turinys gali būti neteisingas.">
            <a:extLst>
              <a:ext uri="{FF2B5EF4-FFF2-40B4-BE49-F238E27FC236}">
                <a16:creationId xmlns:a16="http://schemas.microsoft.com/office/drawing/2014/main" id="{CF1B8759-E463-EA75-BBFE-32539F387F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89815" y="2549528"/>
            <a:ext cx="1864785" cy="1889375"/>
          </a:xfrm>
          <a:prstGeom prst="rect">
            <a:avLst/>
          </a:prstGeom>
        </p:spPr>
      </p:pic>
      <p:pic>
        <p:nvPicPr>
          <p:cNvPr id="3" name="Paveikslėlis 2" descr="Paveikslėlis, kuriame yra tekstas, ekrano kopija, Šriftas, Grafika&#10;&#10;Dirbtinio intelekto sugeneruotas turinys gali būti neteisingas.">
            <a:extLst>
              <a:ext uri="{FF2B5EF4-FFF2-40B4-BE49-F238E27FC236}">
                <a16:creationId xmlns:a16="http://schemas.microsoft.com/office/drawing/2014/main" id="{17463885-DB60-8AEE-FE02-6BDDDCEAD9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89814" y="4320931"/>
            <a:ext cx="1864785" cy="1889375"/>
          </a:xfrm>
          <a:prstGeom prst="rect">
            <a:avLst/>
          </a:prstGeom>
        </p:spPr>
      </p:pic>
      <p:pic>
        <p:nvPicPr>
          <p:cNvPr id="4" name="Paveikslėlis 3" descr="Paveikslėlis, kuriame yra tekstas, simbolis, vėliava, logotipas&#10;&#10;Dirbtinio intelekto sugeneruotas turinys gali būti neteisingas.">
            <a:extLst>
              <a:ext uri="{FF2B5EF4-FFF2-40B4-BE49-F238E27FC236}">
                <a16:creationId xmlns:a16="http://schemas.microsoft.com/office/drawing/2014/main" id="{25210512-CF21-B2F8-F9BB-C396B53304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89814" y="6238377"/>
            <a:ext cx="1864785" cy="1889376"/>
          </a:xfrm>
          <a:prstGeom prst="rect">
            <a:avLst/>
          </a:prstGeom>
        </p:spPr>
      </p:pic>
      <p:pic>
        <p:nvPicPr>
          <p:cNvPr id="5" name="Paveikslėlis 4" descr="Paveikslėlis, kuriame yra vėliava, tekstas, simbolis, logotipas&#10;&#10;Dirbtinio intelekto sugeneruotas turinys gali būti neteisingas.">
            <a:extLst>
              <a:ext uri="{FF2B5EF4-FFF2-40B4-BE49-F238E27FC236}">
                <a16:creationId xmlns:a16="http://schemas.microsoft.com/office/drawing/2014/main" id="{30B45C39-D163-9356-5151-B5B5D5ED71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990324" y="8162615"/>
            <a:ext cx="1764275" cy="178753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8FBD7241-7D67-7089-54A5-9B23926F055D}"/>
              </a:ext>
            </a:extLst>
          </p:cNvPr>
          <p:cNvGrpSpPr/>
          <p:nvPr/>
        </p:nvGrpSpPr>
        <p:grpSpPr>
          <a:xfrm>
            <a:off x="-2107" y="-1426"/>
            <a:ext cx="18408169" cy="2522883"/>
            <a:chOff x="0" y="0"/>
            <a:chExt cx="5035845" cy="812800"/>
          </a:xfrm>
        </p:grpSpPr>
        <p:sp>
          <p:nvSpPr>
            <p:cNvPr id="8" name="Freeform 3">
              <a:extLst>
                <a:ext uri="{FF2B5EF4-FFF2-40B4-BE49-F238E27FC236}">
                  <a16:creationId xmlns:a16="http://schemas.microsoft.com/office/drawing/2014/main" id="{0E1ABC14-E901-C3EC-51C1-9286924454CB}"/>
                </a:ext>
              </a:extLst>
            </p:cNvPr>
            <p:cNvSpPr/>
            <p:nvPr/>
          </p:nvSpPr>
          <p:spPr>
            <a:xfrm>
              <a:off x="0" y="0"/>
              <a:ext cx="5035845" cy="812800"/>
            </a:xfrm>
            <a:custGeom>
              <a:avLst/>
              <a:gdLst/>
              <a:ahLst/>
              <a:cxnLst/>
              <a:rect l="l" t="t" r="r" b="b"/>
              <a:pathLst>
                <a:path w="5035845" h="812800">
                  <a:moveTo>
                    <a:pt x="20650" y="0"/>
                  </a:moveTo>
                  <a:lnTo>
                    <a:pt x="5015195" y="0"/>
                  </a:lnTo>
                  <a:cubicBezTo>
                    <a:pt x="5020672" y="0"/>
                    <a:pt x="5025924" y="2176"/>
                    <a:pt x="5029797" y="6048"/>
                  </a:cubicBezTo>
                  <a:cubicBezTo>
                    <a:pt x="5033669" y="9921"/>
                    <a:pt x="5035845" y="15173"/>
                    <a:pt x="5035845" y="20650"/>
                  </a:cubicBezTo>
                  <a:lnTo>
                    <a:pt x="5035845" y="792150"/>
                  </a:lnTo>
                  <a:cubicBezTo>
                    <a:pt x="5035845" y="803555"/>
                    <a:pt x="5026600" y="812800"/>
                    <a:pt x="5015195" y="812800"/>
                  </a:cubicBezTo>
                  <a:lnTo>
                    <a:pt x="20650" y="812800"/>
                  </a:lnTo>
                  <a:cubicBezTo>
                    <a:pt x="9245" y="812800"/>
                    <a:pt x="0" y="803555"/>
                    <a:pt x="0" y="792150"/>
                  </a:cubicBezTo>
                  <a:lnTo>
                    <a:pt x="0" y="20650"/>
                  </a:lnTo>
                  <a:cubicBezTo>
                    <a:pt x="0" y="9245"/>
                    <a:pt x="9245" y="0"/>
                    <a:pt x="20650" y="0"/>
                  </a:cubicBezTo>
                  <a:close/>
                </a:path>
              </a:pathLst>
            </a:custGeom>
            <a:solidFill>
              <a:srgbClr val="F26D23"/>
            </a:solidFill>
          </p:spPr>
          <p:txBody>
            <a:bodyPr/>
            <a:lstStyle/>
            <a:p>
              <a:endParaRPr lang="en-GB"/>
            </a:p>
          </p:txBody>
        </p:sp>
        <p:sp>
          <p:nvSpPr>
            <p:cNvPr id="9" name="TextBox 4">
              <a:extLst>
                <a:ext uri="{FF2B5EF4-FFF2-40B4-BE49-F238E27FC236}">
                  <a16:creationId xmlns:a16="http://schemas.microsoft.com/office/drawing/2014/main" id="{0E12DCC7-F616-1FAC-1CE4-F18B6DC863A7}"/>
                </a:ext>
              </a:extLst>
            </p:cNvPr>
            <p:cNvSpPr txBox="1"/>
            <p:nvPr/>
          </p:nvSpPr>
          <p:spPr>
            <a:xfrm>
              <a:off x="0" y="-76200"/>
              <a:ext cx="5035845" cy="889000"/>
            </a:xfrm>
            <a:prstGeom prst="rect">
              <a:avLst/>
            </a:prstGeom>
          </p:spPr>
          <p:txBody>
            <a:bodyPr lIns="50800" tIns="50800" rIns="50800" bIns="50800" rtlCol="0" anchor="ctr"/>
            <a:lstStyle/>
            <a:p>
              <a:pPr algn="ctr">
                <a:lnSpc>
                  <a:spcPts val="2659"/>
                </a:lnSpc>
              </a:pPr>
              <a:endParaRPr/>
            </a:p>
          </p:txBody>
        </p:sp>
      </p:grpSp>
      <p:grpSp>
        <p:nvGrpSpPr>
          <p:cNvPr id="10" name="Group 10">
            <a:extLst>
              <a:ext uri="{FF2B5EF4-FFF2-40B4-BE49-F238E27FC236}">
                <a16:creationId xmlns:a16="http://schemas.microsoft.com/office/drawing/2014/main" id="{3C755484-270F-72AE-374C-B589C8F0A9EE}"/>
              </a:ext>
            </a:extLst>
          </p:cNvPr>
          <p:cNvGrpSpPr/>
          <p:nvPr/>
        </p:nvGrpSpPr>
        <p:grpSpPr>
          <a:xfrm>
            <a:off x="15488258" y="239073"/>
            <a:ext cx="2540433" cy="2041884"/>
            <a:chOff x="9906000" y="5223933"/>
            <a:chExt cx="5168935" cy="4533346"/>
          </a:xfrm>
        </p:grpSpPr>
        <p:pic>
          <p:nvPicPr>
            <p:cNvPr id="13" name="Picture 11" descr="A white rectangular sign with orange letters&#10;&#10;Description automatically generated">
              <a:extLst>
                <a:ext uri="{FF2B5EF4-FFF2-40B4-BE49-F238E27FC236}">
                  <a16:creationId xmlns:a16="http://schemas.microsoft.com/office/drawing/2014/main" id="{07BB134D-D8CD-9F49-B1BF-F521724D6F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7141" y="5223933"/>
              <a:ext cx="3207794" cy="1417320"/>
            </a:xfrm>
            <a:prstGeom prst="rect">
              <a:avLst/>
            </a:prstGeom>
          </p:spPr>
        </p:pic>
        <p:pic>
          <p:nvPicPr>
            <p:cNvPr id="15" name="Picture 13" descr="A white and orange sign with black background&#10;&#10;AI-generated content may be incorrect.">
              <a:extLst>
                <a:ext uri="{FF2B5EF4-FFF2-40B4-BE49-F238E27FC236}">
                  <a16:creationId xmlns:a16="http://schemas.microsoft.com/office/drawing/2014/main" id="{F2223F16-83A9-8E99-C691-2EBC684B24D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74688" y="6194254"/>
              <a:ext cx="4300247" cy="1901906"/>
            </a:xfrm>
            <a:prstGeom prst="rect">
              <a:avLst/>
            </a:prstGeom>
            <a:noFill/>
            <a:ln>
              <a:noFill/>
            </a:ln>
          </p:spPr>
        </p:pic>
        <p:pic>
          <p:nvPicPr>
            <p:cNvPr id="17" name="Picture 15" descr="A white and orange logo&#10;&#10;AI-generated content may be incorrect.">
              <a:extLst>
                <a:ext uri="{FF2B5EF4-FFF2-40B4-BE49-F238E27FC236}">
                  <a16:creationId xmlns:a16="http://schemas.microsoft.com/office/drawing/2014/main" id="{BE694E3D-3732-D3AE-CBA6-6183BD90191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0" y="7470099"/>
              <a:ext cx="5168935" cy="2287180"/>
            </a:xfrm>
            <a:prstGeom prst="rect">
              <a:avLst/>
            </a:prstGeom>
            <a:noFill/>
            <a:ln>
              <a:noFill/>
            </a:ln>
          </p:spPr>
        </p:pic>
      </p:grpSp>
      <p:sp>
        <p:nvSpPr>
          <p:cNvPr id="6" name="TextBox 6"/>
          <p:cNvSpPr txBox="1"/>
          <p:nvPr/>
        </p:nvSpPr>
        <p:spPr>
          <a:xfrm>
            <a:off x="914400" y="2926730"/>
            <a:ext cx="14147949" cy="7834902"/>
          </a:xfrm>
          <a:prstGeom prst="rect">
            <a:avLst/>
          </a:prstGeom>
        </p:spPr>
        <p:txBody>
          <a:bodyPr wrap="square" lIns="0" tIns="0" rIns="0" bIns="0" rtlCol="0" anchor="t">
            <a:spAutoFit/>
          </a:bodyPr>
          <a:lstStyle/>
          <a:p>
            <a:pPr>
              <a:lnSpc>
                <a:spcPts val="3581"/>
              </a:lnSpc>
            </a:pPr>
            <a:r>
              <a:rPr lang="en-GB" sz="2800" dirty="0">
                <a:solidFill>
                  <a:srgbClr val="FF0000"/>
                </a:solidFill>
                <a:latin typeface="Poppins Bold"/>
                <a:ea typeface="Calibri"/>
                <a:cs typeface="Calibri"/>
              </a:rPr>
              <a:t>FINANSAVIMO PRANEŠIMO FORMULUOTĖ NEKEIČIAMA IR NEKOREGUOJAMA. </a:t>
            </a:r>
            <a:r>
              <a:rPr lang="en-GB" sz="2800" dirty="0" err="1">
                <a:solidFill>
                  <a:srgbClr val="FF0000"/>
                </a:solidFill>
                <a:latin typeface="Poppins Bold"/>
                <a:ea typeface="Calibri"/>
                <a:cs typeface="Segoe UI"/>
              </a:rPr>
              <a:t>Mažesnis</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šriftas</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galimas</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jei</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tekstas</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išlieka</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aiškiai</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matomas</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ir</a:t>
            </a:r>
            <a:r>
              <a:rPr lang="en-GB" sz="2800" dirty="0">
                <a:solidFill>
                  <a:srgbClr val="FF0000"/>
                </a:solidFill>
                <a:latin typeface="Poppins Bold"/>
                <a:ea typeface="Calibri"/>
                <a:cs typeface="Segoe UI"/>
              </a:rPr>
              <a:t> </a:t>
            </a:r>
            <a:r>
              <a:rPr lang="en-GB" sz="2800" dirty="0" err="1">
                <a:solidFill>
                  <a:srgbClr val="FF0000"/>
                </a:solidFill>
                <a:latin typeface="Poppins Bold"/>
                <a:ea typeface="Calibri"/>
                <a:cs typeface="Segoe UI"/>
              </a:rPr>
              <a:t>įskaitomas</a:t>
            </a:r>
            <a:r>
              <a:rPr lang="en-GB" sz="2800" dirty="0">
                <a:solidFill>
                  <a:srgbClr val="FF0000"/>
                </a:solidFill>
                <a:latin typeface="Poppins Bold"/>
                <a:ea typeface="Calibri"/>
                <a:cs typeface="Segoe UI"/>
              </a:rPr>
              <a:t>.</a:t>
            </a:r>
            <a:endParaRPr lang="en-US" sz="2800" dirty="0">
              <a:solidFill>
                <a:srgbClr val="FF0000"/>
              </a:solidFill>
              <a:latin typeface="Poppins Bold"/>
            </a:endParaRPr>
          </a:p>
          <a:p>
            <a:pPr>
              <a:lnSpc>
                <a:spcPts val="3581"/>
              </a:lnSpc>
            </a:pPr>
            <a:endParaRPr lang="en-US" sz="2842" dirty="0">
              <a:latin typeface="Poppins"/>
              <a:ea typeface="Calibri"/>
              <a:cs typeface="Poppins"/>
            </a:endParaRPr>
          </a:p>
          <a:p>
            <a:pPr algn="l">
              <a:lnSpc>
                <a:spcPts val="3581"/>
              </a:lnSpc>
            </a:pPr>
            <a:r>
              <a:rPr lang="en-US" sz="2800" b="1" err="1">
                <a:solidFill>
                  <a:srgbClr val="000000"/>
                </a:solidFill>
                <a:latin typeface="Poppins Bold"/>
                <a:ea typeface="Poppins Bold"/>
                <a:cs typeface="Poppins Bold"/>
                <a:sym typeface="Poppins Bold"/>
              </a:rPr>
              <a:t>Finansuojama</a:t>
            </a:r>
            <a:r>
              <a:rPr lang="en-US" sz="2800" b="1" dirty="0">
                <a:solidFill>
                  <a:srgbClr val="000000"/>
                </a:solidFill>
                <a:latin typeface="Poppins Bold"/>
                <a:ea typeface="Poppins Bold"/>
                <a:cs typeface="Poppins Bold"/>
                <a:sym typeface="Poppins Bold"/>
              </a:rPr>
              <a:t> Europos </a:t>
            </a:r>
            <a:r>
              <a:rPr lang="en-US" sz="2800" b="1" err="1">
                <a:solidFill>
                  <a:srgbClr val="000000"/>
                </a:solidFill>
                <a:latin typeface="Poppins Bold"/>
                <a:ea typeface="Poppins Bold"/>
                <a:cs typeface="Poppins Bold"/>
                <a:sym typeface="Poppins Bold"/>
              </a:rPr>
              <a:t>Sąjungos</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lėšomis</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Tačiau</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išreiškiamas</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požiūris</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ar</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nuomonė</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yra</a:t>
            </a:r>
            <a:r>
              <a:rPr lang="en-US" sz="2800" b="1" dirty="0">
                <a:solidFill>
                  <a:srgbClr val="000000"/>
                </a:solidFill>
                <a:latin typeface="Poppins Bold"/>
                <a:ea typeface="Poppins Bold"/>
                <a:cs typeface="Poppins Bold"/>
                <a:sym typeface="Poppins Bold"/>
              </a:rPr>
              <a:t> tik </a:t>
            </a:r>
            <a:r>
              <a:rPr lang="en-US" sz="2800" b="1" err="1">
                <a:solidFill>
                  <a:srgbClr val="000000"/>
                </a:solidFill>
                <a:latin typeface="Poppins Bold"/>
                <a:ea typeface="Poppins Bold"/>
                <a:cs typeface="Poppins Bold"/>
                <a:sym typeface="Poppins Bold"/>
              </a:rPr>
              <a:t>autoriaus</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ių</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ir</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nebūtinai</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atspindi</a:t>
            </a:r>
            <a:r>
              <a:rPr lang="en-US" sz="2800" b="1" dirty="0">
                <a:solidFill>
                  <a:srgbClr val="000000"/>
                </a:solidFill>
                <a:latin typeface="Poppins Bold"/>
                <a:ea typeface="Poppins Bold"/>
                <a:cs typeface="Poppins Bold"/>
                <a:sym typeface="Poppins Bold"/>
              </a:rPr>
              <a:t> Europos </a:t>
            </a:r>
            <a:r>
              <a:rPr lang="en-US" sz="2800" b="1" err="1">
                <a:solidFill>
                  <a:srgbClr val="000000"/>
                </a:solidFill>
                <a:latin typeface="Poppins Bold"/>
                <a:ea typeface="Poppins Bold"/>
                <a:cs typeface="Poppins Bold"/>
                <a:sym typeface="Poppins Bold"/>
              </a:rPr>
              <a:t>Sąjungos</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ar</a:t>
            </a:r>
            <a:r>
              <a:rPr lang="en-US" sz="2800" b="1" dirty="0">
                <a:solidFill>
                  <a:srgbClr val="000000"/>
                </a:solidFill>
                <a:latin typeface="Poppins Bold"/>
                <a:ea typeface="Poppins Bold"/>
                <a:cs typeface="Poppins Bold"/>
                <a:sym typeface="Poppins Bold"/>
              </a:rPr>
              <a:t> Europos </a:t>
            </a:r>
            <a:r>
              <a:rPr lang="en-US" sz="2800" b="1" err="1">
                <a:solidFill>
                  <a:srgbClr val="000000"/>
                </a:solidFill>
                <a:latin typeface="Poppins Bold"/>
                <a:ea typeface="Poppins Bold"/>
                <a:cs typeface="Poppins Bold"/>
                <a:sym typeface="Poppins Bold"/>
              </a:rPr>
              <a:t>Komisijos</a:t>
            </a:r>
            <a:r>
              <a:rPr lang="en-US" sz="2800" b="1" dirty="0">
                <a:solidFill>
                  <a:srgbClr val="000000"/>
                </a:solidFill>
                <a:latin typeface="Poppins Bold"/>
                <a:ea typeface="Poppins Bold"/>
                <a:cs typeface="Poppins Bold"/>
                <a:sym typeface="Poppins Bold"/>
              </a:rPr>
              <a:t> (EK) </a:t>
            </a:r>
            <a:r>
              <a:rPr lang="en-US" sz="2800" b="1" err="1">
                <a:solidFill>
                  <a:srgbClr val="000000"/>
                </a:solidFill>
                <a:latin typeface="Poppins Bold"/>
                <a:ea typeface="Poppins Bold"/>
                <a:cs typeface="Poppins Bold"/>
                <a:sym typeface="Poppins Bold"/>
              </a:rPr>
              <a:t>požiūrį</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ar</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nuomonę</a:t>
            </a:r>
            <a:r>
              <a:rPr lang="en-US" sz="2800" b="1" dirty="0">
                <a:solidFill>
                  <a:srgbClr val="000000"/>
                </a:solidFill>
                <a:latin typeface="Poppins Bold"/>
                <a:ea typeface="Poppins Bold"/>
                <a:cs typeface="Poppins Bold"/>
                <a:sym typeface="Poppins Bold"/>
              </a:rPr>
              <a:t>. Nei Europos </a:t>
            </a:r>
            <a:r>
              <a:rPr lang="en-US" sz="2800" b="1" err="1">
                <a:solidFill>
                  <a:srgbClr val="000000"/>
                </a:solidFill>
                <a:latin typeface="Poppins Bold"/>
                <a:ea typeface="Poppins Bold"/>
                <a:cs typeface="Poppins Bold"/>
                <a:sym typeface="Poppins Bold"/>
              </a:rPr>
              <a:t>Sąjunga</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nei</a:t>
            </a:r>
            <a:r>
              <a:rPr lang="en-US" sz="2800" b="1" dirty="0">
                <a:solidFill>
                  <a:srgbClr val="000000"/>
                </a:solidFill>
                <a:latin typeface="Poppins Bold"/>
                <a:ea typeface="Poppins Bold"/>
                <a:cs typeface="Poppins Bold"/>
                <a:sym typeface="Poppins Bold"/>
              </a:rPr>
              <a:t> EK </a:t>
            </a:r>
            <a:r>
              <a:rPr lang="en-US" sz="2800" b="1" err="1">
                <a:solidFill>
                  <a:srgbClr val="000000"/>
                </a:solidFill>
                <a:latin typeface="Poppins Bold"/>
                <a:ea typeface="Poppins Bold"/>
                <a:cs typeface="Poppins Bold"/>
                <a:sym typeface="Poppins Bold"/>
              </a:rPr>
              <a:t>negali</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būti</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laikoma</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už</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juos</a:t>
            </a:r>
            <a:r>
              <a:rPr lang="en-US" sz="2800" b="1" dirty="0">
                <a:solidFill>
                  <a:srgbClr val="000000"/>
                </a:solidFill>
                <a:latin typeface="Poppins Bold"/>
                <a:ea typeface="Poppins Bold"/>
                <a:cs typeface="Poppins Bold"/>
                <a:sym typeface="Poppins Bold"/>
              </a:rPr>
              <a:t> </a:t>
            </a:r>
            <a:r>
              <a:rPr lang="en-US" sz="2800" b="1" err="1">
                <a:solidFill>
                  <a:srgbClr val="000000"/>
                </a:solidFill>
                <a:latin typeface="Poppins Bold"/>
                <a:ea typeface="Poppins Bold"/>
                <a:cs typeface="Poppins Bold"/>
                <a:sym typeface="Poppins Bold"/>
              </a:rPr>
              <a:t>atsakinga</a:t>
            </a:r>
            <a:r>
              <a:rPr lang="en-US" sz="2800" b="1" dirty="0">
                <a:solidFill>
                  <a:srgbClr val="000000"/>
                </a:solidFill>
                <a:latin typeface="Poppins Bold"/>
                <a:ea typeface="Poppins Bold"/>
                <a:cs typeface="Poppins Bold"/>
                <a:sym typeface="Poppins Bold"/>
              </a:rPr>
              <a:t>.</a:t>
            </a:r>
            <a:endParaRPr lang="lt-LT" sz="2800" b="1" dirty="0">
              <a:solidFill>
                <a:srgbClr val="000000"/>
              </a:solidFill>
              <a:latin typeface="Poppins Bold"/>
              <a:ea typeface="Poppins Bold"/>
              <a:cs typeface="Poppins Bold"/>
              <a:sym typeface="Poppins Bold"/>
            </a:endParaRPr>
          </a:p>
          <a:p>
            <a:pPr algn="l">
              <a:lnSpc>
                <a:spcPts val="3581"/>
              </a:lnSpc>
            </a:pPr>
            <a:endParaRPr lang="en-US" sz="2800" b="1" dirty="0">
              <a:solidFill>
                <a:srgbClr val="000000"/>
              </a:solidFill>
              <a:latin typeface="Poppins Bold"/>
              <a:ea typeface="Poppins Bold"/>
              <a:cs typeface="Poppins Bold"/>
            </a:endParaRPr>
          </a:p>
          <a:p>
            <a:pPr>
              <a:lnSpc>
                <a:spcPts val="3581"/>
              </a:lnSpc>
            </a:pPr>
            <a:r>
              <a:rPr lang="en-US" sz="2800" b="1" dirty="0">
                <a:solidFill>
                  <a:srgbClr val="333333"/>
                </a:solidFill>
                <a:latin typeface="Poppins Bold"/>
                <a:cs typeface="Segoe UI"/>
              </a:rPr>
              <a:t>Funded by the European Union. Views and opinions expressed are however those of the author(s) only and do not necessarily reflect those of the European Union or European Commission. Neither the European Union nor the granting authority can be held responsible for them.</a:t>
            </a:r>
            <a:r>
              <a:rPr lang="en-US" sz="2800" dirty="0">
                <a:solidFill>
                  <a:srgbClr val="333333"/>
                </a:solidFill>
                <a:latin typeface="Poppins Bold"/>
                <a:cs typeface="Segoe UI"/>
              </a:rPr>
              <a:t> </a:t>
            </a:r>
            <a:endParaRPr lang="lt-LT" sz="2800" dirty="0">
              <a:latin typeface="Poppins Bold"/>
            </a:endParaRPr>
          </a:p>
          <a:p>
            <a:pPr algn="l">
              <a:lnSpc>
                <a:spcPts val="3581"/>
              </a:lnSpc>
            </a:pPr>
            <a:endParaRPr lang="lt-LT" sz="2842" b="1" dirty="0">
              <a:solidFill>
                <a:srgbClr val="000000"/>
              </a:solidFill>
              <a:latin typeface="Poppins Bold"/>
              <a:ea typeface="Poppins Bold"/>
              <a:cs typeface="Poppins Bold"/>
            </a:endParaRPr>
          </a:p>
          <a:p>
            <a:pPr algn="l">
              <a:lnSpc>
                <a:spcPts val="3581"/>
              </a:lnSpc>
            </a:pPr>
            <a:endParaRPr lang="en-US" sz="2842" b="1" dirty="0">
              <a:solidFill>
                <a:srgbClr val="000000"/>
              </a:solidFill>
              <a:latin typeface="Poppins Bold"/>
              <a:ea typeface="Poppins Bold"/>
              <a:cs typeface="Poppins Bold"/>
              <a:sym typeface="Poppins Bold"/>
            </a:endParaRPr>
          </a:p>
          <a:p>
            <a:pPr algn="l">
              <a:lnSpc>
                <a:spcPts val="3581"/>
              </a:lnSpc>
            </a:pPr>
            <a:endParaRPr lang="en-US" sz="2842" b="1" dirty="0">
              <a:solidFill>
                <a:srgbClr val="000000"/>
              </a:solidFill>
              <a:latin typeface="Poppins Bold"/>
              <a:ea typeface="Poppins Bold"/>
              <a:cs typeface="Poppins Bold"/>
              <a:sym typeface="Poppins Bold"/>
            </a:endParaRPr>
          </a:p>
          <a:p>
            <a:pPr algn="l">
              <a:lnSpc>
                <a:spcPts val="3581"/>
              </a:lnSpc>
            </a:pPr>
            <a:endParaRPr lang="en-US" sz="2842" b="1" dirty="0">
              <a:solidFill>
                <a:srgbClr val="000000"/>
              </a:solidFill>
              <a:latin typeface="Poppins Bold"/>
              <a:ea typeface="Poppins Bold"/>
              <a:cs typeface="Poppins Bold"/>
              <a:sym typeface="Poppins Bold"/>
            </a:endParaRPr>
          </a:p>
          <a:p>
            <a:pPr>
              <a:lnSpc>
                <a:spcPts val="3581"/>
              </a:lnSpc>
            </a:pPr>
            <a:endParaRPr lang="en-US" sz="2842" b="1" dirty="0">
              <a:solidFill>
                <a:srgbClr val="000000"/>
              </a:solidFill>
              <a:latin typeface="Poppins Bold"/>
              <a:ea typeface="Poppins Bold"/>
              <a:cs typeface="Poppins Bold"/>
            </a:endParaRPr>
          </a:p>
        </p:txBody>
      </p:sp>
      <p:sp>
        <p:nvSpPr>
          <p:cNvPr id="11" name="TextBox 11"/>
          <p:cNvSpPr txBox="1"/>
          <p:nvPr/>
        </p:nvSpPr>
        <p:spPr>
          <a:xfrm>
            <a:off x="933445" y="905110"/>
            <a:ext cx="13192317" cy="709810"/>
          </a:xfrm>
          <a:prstGeom prst="rect">
            <a:avLst/>
          </a:prstGeom>
        </p:spPr>
        <p:txBody>
          <a:bodyPr lIns="0" tIns="0" rIns="0" bIns="0" rtlCol="0" anchor="t">
            <a:spAutoFit/>
          </a:bodyPr>
          <a:lstStyle/>
          <a:p>
            <a:pPr>
              <a:lnSpc>
                <a:spcPts val="5713"/>
              </a:lnSpc>
            </a:pPr>
            <a:r>
              <a:rPr lang="en-US" sz="4500" b="1" dirty="0">
                <a:solidFill>
                  <a:srgbClr val="FFFFFF"/>
                </a:solidFill>
                <a:latin typeface="Poppins Bold"/>
                <a:ea typeface="Poppins Bold"/>
                <a:cs typeface="Poppins Bold"/>
              </a:rPr>
              <a:t>FINANSAVIMO PAREIŠKIMAS</a:t>
            </a:r>
            <a:endParaRPr lang="en-US" sz="4534" b="1" dirty="0">
              <a:solidFill>
                <a:srgbClr val="FFFFFF"/>
              </a:solidFill>
              <a:latin typeface="Poppins Bold"/>
              <a:ea typeface="Poppins Bold"/>
              <a:cs typeface="Poppins Bold"/>
            </a:endParaRPr>
          </a:p>
        </p:txBody>
      </p:sp>
      <p:sp>
        <p:nvSpPr>
          <p:cNvPr id="12" name="Slide Number Placeholder 11">
            <a:extLst>
              <a:ext uri="{FF2B5EF4-FFF2-40B4-BE49-F238E27FC236}">
                <a16:creationId xmlns:a16="http://schemas.microsoft.com/office/drawing/2014/main" id="{15CCD1F0-A21A-2063-291B-5BB3D31240B6}"/>
              </a:ext>
            </a:extLst>
          </p:cNvPr>
          <p:cNvSpPr>
            <a:spLocks noGrp="1"/>
          </p:cNvSpPr>
          <p:nvPr>
            <p:ph type="sldNum" sz="quarter" idx="12"/>
          </p:nvPr>
        </p:nvSpPr>
        <p:spPr/>
        <p:txBody>
          <a:bodyPr/>
          <a:lstStyle/>
          <a:p>
            <a:fld id="{B6F15528-21DE-4FAA-801E-634DDDAF4B2B}" type="slidenum">
              <a:rPr lang="en-US" smtClean="0"/>
              <a:pPr/>
              <a:t>7</a:t>
            </a:fld>
            <a:endParaRPr lang="en-GB"/>
          </a:p>
        </p:txBody>
      </p:sp>
      <p:pic>
        <p:nvPicPr>
          <p:cNvPr id="2" name="Paveikslėlis 1" descr="Paveikslėlis, kuriame yra tekstas, Šriftas, ekrano kopija, baltas&#10;&#10;Dirbtinio intelekto sugeneruotas turinys gali būti neteisingas.">
            <a:extLst>
              <a:ext uri="{FF2B5EF4-FFF2-40B4-BE49-F238E27FC236}">
                <a16:creationId xmlns:a16="http://schemas.microsoft.com/office/drawing/2014/main" id="{39755EAE-D427-8C80-66EB-D0F136C2D2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89815" y="2549528"/>
            <a:ext cx="1864785" cy="1889375"/>
          </a:xfrm>
          <a:prstGeom prst="rect">
            <a:avLst/>
          </a:prstGeom>
        </p:spPr>
      </p:pic>
      <p:pic>
        <p:nvPicPr>
          <p:cNvPr id="3" name="Paveikslėlis 2" descr="Paveikslėlis, kuriame yra tekstas, ekrano kopija, Šriftas, Grafika&#10;&#10;Dirbtinio intelekto sugeneruotas turinys gali būti neteisingas.">
            <a:extLst>
              <a:ext uri="{FF2B5EF4-FFF2-40B4-BE49-F238E27FC236}">
                <a16:creationId xmlns:a16="http://schemas.microsoft.com/office/drawing/2014/main" id="{27D97E12-7460-68B9-BF26-D9924FE53C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89814" y="4320931"/>
            <a:ext cx="1864785" cy="1889375"/>
          </a:xfrm>
          <a:prstGeom prst="rect">
            <a:avLst/>
          </a:prstGeom>
        </p:spPr>
      </p:pic>
      <p:pic>
        <p:nvPicPr>
          <p:cNvPr id="4" name="Paveikslėlis 3" descr="Paveikslėlis, kuriame yra tekstas, simbolis, vėliava, logotipas&#10;&#10;Dirbtinio intelekto sugeneruotas turinys gali būti neteisingas.">
            <a:extLst>
              <a:ext uri="{FF2B5EF4-FFF2-40B4-BE49-F238E27FC236}">
                <a16:creationId xmlns:a16="http://schemas.microsoft.com/office/drawing/2014/main" id="{FC2B173C-DFC1-0968-7812-42A8DF2C52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89814" y="6238377"/>
            <a:ext cx="1864785" cy="1889376"/>
          </a:xfrm>
          <a:prstGeom prst="rect">
            <a:avLst/>
          </a:prstGeom>
        </p:spPr>
      </p:pic>
      <p:pic>
        <p:nvPicPr>
          <p:cNvPr id="5" name="Paveikslėlis 4" descr="Paveikslėlis, kuriame yra vėliava, tekstas, simbolis, logotipas&#10;&#10;Dirbtinio intelekto sugeneruotas turinys gali būti neteisingas.">
            <a:extLst>
              <a:ext uri="{FF2B5EF4-FFF2-40B4-BE49-F238E27FC236}">
                <a16:creationId xmlns:a16="http://schemas.microsoft.com/office/drawing/2014/main" id="{AF3C2C8E-0C97-7EB3-A853-9CFC4D927F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990324" y="8162615"/>
            <a:ext cx="1764275" cy="178753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214AD7BC-2085-74D0-7184-8B0C36295BAF}"/>
              </a:ext>
            </a:extLst>
          </p:cNvPr>
          <p:cNvGrpSpPr/>
          <p:nvPr/>
        </p:nvGrpSpPr>
        <p:grpSpPr>
          <a:xfrm>
            <a:off x="-2107" y="-1426"/>
            <a:ext cx="18408169" cy="2522883"/>
            <a:chOff x="0" y="0"/>
            <a:chExt cx="5035845" cy="812800"/>
          </a:xfrm>
        </p:grpSpPr>
        <p:sp>
          <p:nvSpPr>
            <p:cNvPr id="8" name="Freeform 3">
              <a:extLst>
                <a:ext uri="{FF2B5EF4-FFF2-40B4-BE49-F238E27FC236}">
                  <a16:creationId xmlns:a16="http://schemas.microsoft.com/office/drawing/2014/main" id="{35B8EC78-9597-ACF2-4B78-48B6ECCA6F2A}"/>
                </a:ext>
              </a:extLst>
            </p:cNvPr>
            <p:cNvSpPr/>
            <p:nvPr/>
          </p:nvSpPr>
          <p:spPr>
            <a:xfrm>
              <a:off x="0" y="0"/>
              <a:ext cx="5035845" cy="812800"/>
            </a:xfrm>
            <a:custGeom>
              <a:avLst/>
              <a:gdLst/>
              <a:ahLst/>
              <a:cxnLst/>
              <a:rect l="l" t="t" r="r" b="b"/>
              <a:pathLst>
                <a:path w="5035845" h="812800">
                  <a:moveTo>
                    <a:pt x="20650" y="0"/>
                  </a:moveTo>
                  <a:lnTo>
                    <a:pt x="5015195" y="0"/>
                  </a:lnTo>
                  <a:cubicBezTo>
                    <a:pt x="5020672" y="0"/>
                    <a:pt x="5025924" y="2176"/>
                    <a:pt x="5029797" y="6048"/>
                  </a:cubicBezTo>
                  <a:cubicBezTo>
                    <a:pt x="5033669" y="9921"/>
                    <a:pt x="5035845" y="15173"/>
                    <a:pt x="5035845" y="20650"/>
                  </a:cubicBezTo>
                  <a:lnTo>
                    <a:pt x="5035845" y="792150"/>
                  </a:lnTo>
                  <a:cubicBezTo>
                    <a:pt x="5035845" y="803555"/>
                    <a:pt x="5026600" y="812800"/>
                    <a:pt x="5015195" y="812800"/>
                  </a:cubicBezTo>
                  <a:lnTo>
                    <a:pt x="20650" y="812800"/>
                  </a:lnTo>
                  <a:cubicBezTo>
                    <a:pt x="9245" y="812800"/>
                    <a:pt x="0" y="803555"/>
                    <a:pt x="0" y="792150"/>
                  </a:cubicBezTo>
                  <a:lnTo>
                    <a:pt x="0" y="20650"/>
                  </a:lnTo>
                  <a:cubicBezTo>
                    <a:pt x="0" y="9245"/>
                    <a:pt x="9245" y="0"/>
                    <a:pt x="20650" y="0"/>
                  </a:cubicBezTo>
                  <a:close/>
                </a:path>
              </a:pathLst>
            </a:custGeom>
            <a:solidFill>
              <a:srgbClr val="F26D23"/>
            </a:solidFill>
          </p:spPr>
          <p:txBody>
            <a:bodyPr/>
            <a:lstStyle/>
            <a:p>
              <a:endParaRPr lang="en-GB"/>
            </a:p>
          </p:txBody>
        </p:sp>
        <p:sp>
          <p:nvSpPr>
            <p:cNvPr id="9" name="TextBox 4">
              <a:extLst>
                <a:ext uri="{FF2B5EF4-FFF2-40B4-BE49-F238E27FC236}">
                  <a16:creationId xmlns:a16="http://schemas.microsoft.com/office/drawing/2014/main" id="{82977D66-EF3C-B3EE-924B-538770EEEB9D}"/>
                </a:ext>
              </a:extLst>
            </p:cNvPr>
            <p:cNvSpPr txBox="1"/>
            <p:nvPr/>
          </p:nvSpPr>
          <p:spPr>
            <a:xfrm>
              <a:off x="0" y="-76200"/>
              <a:ext cx="5035845" cy="889000"/>
            </a:xfrm>
            <a:prstGeom prst="rect">
              <a:avLst/>
            </a:prstGeom>
          </p:spPr>
          <p:txBody>
            <a:bodyPr lIns="50800" tIns="50800" rIns="50800" bIns="50800" rtlCol="0" anchor="ctr"/>
            <a:lstStyle/>
            <a:p>
              <a:pPr algn="ctr">
                <a:lnSpc>
                  <a:spcPts val="2659"/>
                </a:lnSpc>
              </a:pPr>
              <a:endParaRPr/>
            </a:p>
          </p:txBody>
        </p:sp>
      </p:grpSp>
      <p:grpSp>
        <p:nvGrpSpPr>
          <p:cNvPr id="10" name="Group 10">
            <a:extLst>
              <a:ext uri="{FF2B5EF4-FFF2-40B4-BE49-F238E27FC236}">
                <a16:creationId xmlns:a16="http://schemas.microsoft.com/office/drawing/2014/main" id="{41DD34DE-2E87-CB09-939C-93B34906D2BC}"/>
              </a:ext>
            </a:extLst>
          </p:cNvPr>
          <p:cNvGrpSpPr/>
          <p:nvPr/>
        </p:nvGrpSpPr>
        <p:grpSpPr>
          <a:xfrm>
            <a:off x="15488258" y="239073"/>
            <a:ext cx="2540433" cy="2041884"/>
            <a:chOff x="9906000" y="5223933"/>
            <a:chExt cx="5168935" cy="4533346"/>
          </a:xfrm>
        </p:grpSpPr>
        <p:pic>
          <p:nvPicPr>
            <p:cNvPr id="13" name="Picture 11" descr="A white rectangular sign with orange letters&#10;&#10;Description automatically generated">
              <a:extLst>
                <a:ext uri="{FF2B5EF4-FFF2-40B4-BE49-F238E27FC236}">
                  <a16:creationId xmlns:a16="http://schemas.microsoft.com/office/drawing/2014/main" id="{476EFE76-4767-503E-B09E-83A184A48C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7141" y="5223933"/>
              <a:ext cx="3207794" cy="1417320"/>
            </a:xfrm>
            <a:prstGeom prst="rect">
              <a:avLst/>
            </a:prstGeom>
          </p:spPr>
        </p:pic>
        <p:pic>
          <p:nvPicPr>
            <p:cNvPr id="14" name="Picture 13" descr="A white and orange sign with black background&#10;&#10;AI-generated content may be incorrect.">
              <a:extLst>
                <a:ext uri="{FF2B5EF4-FFF2-40B4-BE49-F238E27FC236}">
                  <a16:creationId xmlns:a16="http://schemas.microsoft.com/office/drawing/2014/main" id="{5A0D1C8A-23A3-F9E4-6EE5-9E1B4379512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74688" y="6194254"/>
              <a:ext cx="4300247" cy="1901906"/>
            </a:xfrm>
            <a:prstGeom prst="rect">
              <a:avLst/>
            </a:prstGeom>
            <a:noFill/>
            <a:ln>
              <a:noFill/>
            </a:ln>
          </p:spPr>
        </p:pic>
        <p:pic>
          <p:nvPicPr>
            <p:cNvPr id="15" name="Picture 15" descr="A white and orange logo&#10;&#10;AI-generated content may be incorrect.">
              <a:extLst>
                <a:ext uri="{FF2B5EF4-FFF2-40B4-BE49-F238E27FC236}">
                  <a16:creationId xmlns:a16="http://schemas.microsoft.com/office/drawing/2014/main" id="{F4A25DF1-912A-8A67-45C5-3AEEEE0ACE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0" y="7470099"/>
              <a:ext cx="5168935" cy="2287180"/>
            </a:xfrm>
            <a:prstGeom prst="rect">
              <a:avLst/>
            </a:prstGeom>
            <a:noFill/>
            <a:ln>
              <a:noFill/>
            </a:ln>
          </p:spPr>
        </p:pic>
      </p:grpSp>
      <p:sp>
        <p:nvSpPr>
          <p:cNvPr id="6" name="TextBox 6"/>
          <p:cNvSpPr txBox="1"/>
          <p:nvPr/>
        </p:nvSpPr>
        <p:spPr>
          <a:xfrm>
            <a:off x="545067" y="2445557"/>
            <a:ext cx="16405451" cy="9399433"/>
          </a:xfrm>
          <a:prstGeom prst="rect">
            <a:avLst/>
          </a:prstGeom>
        </p:spPr>
        <p:txBody>
          <a:bodyPr wrap="square" lIns="0" tIns="0" rIns="0" bIns="0" rtlCol="0" anchor="t">
            <a:spAutoFit/>
          </a:bodyPr>
          <a:lstStyle/>
          <a:p>
            <a:pPr algn="l">
              <a:lnSpc>
                <a:spcPts val="3581"/>
              </a:lnSpc>
            </a:pPr>
            <a:endParaRPr dirty="0"/>
          </a:p>
          <a:p>
            <a:pPr marL="613410" lvl="1" indent="-306705" algn="l">
              <a:lnSpc>
                <a:spcPts val="3581"/>
              </a:lnSpc>
              <a:buFont typeface="Arial"/>
              <a:buChar char="•"/>
            </a:pPr>
            <a:r>
              <a:rPr lang="en-US" sz="2842" dirty="0" err="1">
                <a:solidFill>
                  <a:srgbClr val="000000"/>
                </a:solidFill>
                <a:latin typeface="Poppins"/>
                <a:ea typeface="Poppins"/>
                <a:cs typeface="Poppins"/>
                <a:sym typeface="Poppins"/>
              </a:rPr>
              <a:t>Apie</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projekto</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veiklas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komunikuojant</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socialiniuose</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tinkluose</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kiekviename</a:t>
            </a:r>
            <a:r>
              <a:rPr lang="en-US" sz="2842" dirty="0">
                <a:solidFill>
                  <a:srgbClr val="000000"/>
                </a:solidFill>
                <a:latin typeface="Poppins"/>
                <a:ea typeface="Poppins"/>
                <a:cs typeface="Poppins"/>
                <a:sym typeface="Poppins"/>
              </a:rPr>
              <a:t> poste </a:t>
            </a:r>
            <a:r>
              <a:rPr lang="en-US" sz="2842" dirty="0" err="1">
                <a:solidFill>
                  <a:srgbClr val="000000"/>
                </a:solidFill>
                <a:latin typeface="Poppins"/>
                <a:ea typeface="Poppins"/>
                <a:cs typeface="Poppins"/>
                <a:sym typeface="Poppins"/>
              </a:rPr>
              <a:t>turi</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būti</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naudojama</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grota</a:t>
            </a:r>
            <a:r>
              <a:rPr lang="lt-LT" sz="2842" dirty="0">
                <a:solidFill>
                  <a:srgbClr val="000000"/>
                </a:solidFill>
                <a:latin typeface="Poppins"/>
                <a:ea typeface="Poppins"/>
                <a:cs typeface="Poppins"/>
                <a:sym typeface="Poppins"/>
              </a:rPr>
              <a:t>žymė:</a:t>
            </a:r>
            <a:endParaRPr lang="en-US" sz="2842" dirty="0">
              <a:solidFill>
                <a:srgbClr val="000000"/>
              </a:solidFill>
              <a:latin typeface="Poppins"/>
              <a:ea typeface="Poppins"/>
              <a:cs typeface="Poppins"/>
            </a:endParaRPr>
          </a:p>
          <a:p>
            <a:pPr algn="ctr">
              <a:lnSpc>
                <a:spcPts val="6101"/>
              </a:lnSpc>
            </a:pPr>
            <a:r>
              <a:rPr lang="en-US" sz="4800" dirty="0">
                <a:solidFill>
                  <a:srgbClr val="000000"/>
                </a:solidFill>
                <a:latin typeface="Poppins"/>
                <a:ea typeface="Poppins"/>
                <a:cs typeface="Poppins"/>
                <a:sym typeface="Poppins"/>
              </a:rPr>
              <a:t>#VEIKIAM</a:t>
            </a:r>
          </a:p>
          <a:p>
            <a:pPr algn="ctr">
              <a:lnSpc>
                <a:spcPts val="6101"/>
              </a:lnSpc>
            </a:pPr>
            <a:endParaRPr lang="en-US" sz="1200" dirty="0">
              <a:solidFill>
                <a:srgbClr val="000000"/>
              </a:solidFill>
              <a:latin typeface="Poppins"/>
              <a:ea typeface="Poppins"/>
              <a:cs typeface="Poppins"/>
            </a:endParaRPr>
          </a:p>
          <a:p>
            <a:pPr marL="613410" lvl="1" indent="-306705">
              <a:lnSpc>
                <a:spcPts val="3581"/>
              </a:lnSpc>
              <a:buFont typeface="Arial"/>
              <a:buChar char="•"/>
            </a:pPr>
            <a:r>
              <a:rPr lang="en-US" sz="2800" dirty="0">
                <a:solidFill>
                  <a:srgbClr val="000000"/>
                </a:solidFill>
                <a:latin typeface="Poppins"/>
                <a:ea typeface="Poppins"/>
                <a:cs typeface="Poppins"/>
                <a:sym typeface="Poppins"/>
              </a:rPr>
              <a:t>Grassroots </a:t>
            </a:r>
            <a:r>
              <a:rPr lang="en-US" sz="2800" dirty="0" err="1">
                <a:solidFill>
                  <a:srgbClr val="000000"/>
                </a:solidFill>
                <a:latin typeface="Poppins"/>
                <a:ea typeface="Poppins"/>
                <a:cs typeface="Poppins"/>
                <a:sym typeface="Poppins"/>
              </a:rPr>
              <a:t>projekto</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partneriai</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projektų</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informacija</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taip</a:t>
            </a:r>
            <a:r>
              <a:rPr lang="en-US" sz="2800" dirty="0">
                <a:solidFill>
                  <a:srgbClr val="000000"/>
                </a:solidFill>
                <a:latin typeface="Poppins"/>
                <a:ea typeface="Poppins"/>
                <a:cs typeface="Poppins"/>
                <a:sym typeface="Poppins"/>
              </a:rPr>
              <a:t> pat </a:t>
            </a:r>
            <a:r>
              <a:rPr lang="en-US" sz="2800" dirty="0" err="1">
                <a:solidFill>
                  <a:srgbClr val="000000"/>
                </a:solidFill>
                <a:latin typeface="Poppins"/>
                <a:ea typeface="Poppins"/>
                <a:cs typeface="Poppins"/>
                <a:sym typeface="Poppins"/>
              </a:rPr>
              <a:t>dalinsis</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savo</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socialinėse</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paskyrose</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todėl</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skatiname</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uždėti</a:t>
            </a:r>
            <a:r>
              <a:rPr lang="en-US" sz="2800" dirty="0">
                <a:solidFill>
                  <a:srgbClr val="000000"/>
                </a:solidFill>
                <a:latin typeface="Poppins"/>
                <a:ea typeface="Poppins"/>
                <a:cs typeface="Poppins"/>
                <a:sym typeface="Poppins"/>
              </a:rPr>
              <a:t> </a:t>
            </a:r>
            <a:r>
              <a:rPr lang="en-US" sz="2800" dirty="0" err="1">
                <a:solidFill>
                  <a:srgbClr val="000000"/>
                </a:solidFill>
                <a:latin typeface="Poppins"/>
                <a:ea typeface="Poppins"/>
                <a:cs typeface="Poppins"/>
                <a:sym typeface="Poppins"/>
              </a:rPr>
              <a:t>tag’ą</a:t>
            </a:r>
            <a:r>
              <a:rPr lang="en-US" sz="2800" dirty="0">
                <a:solidFill>
                  <a:srgbClr val="000000"/>
                </a:solidFill>
                <a:latin typeface="Poppins"/>
                <a:ea typeface="Poppins"/>
                <a:cs typeface="Poppins"/>
                <a:sym typeface="Poppins"/>
              </a:rPr>
              <a:t> </a:t>
            </a:r>
            <a:r>
              <a:rPr lang="en-US" sz="2800" b="1" dirty="0">
                <a:solidFill>
                  <a:srgbClr val="000000"/>
                </a:solidFill>
                <a:latin typeface="Poppins Bold"/>
                <a:ea typeface="Poppins Bold"/>
                <a:cs typeface="Poppins Bold"/>
                <a:sym typeface="Poppins Bold"/>
              </a:rPr>
              <a:t>@Atviros Lietuvos </a:t>
            </a:r>
            <a:r>
              <a:rPr lang="en-US" sz="2800" b="1" dirty="0" err="1">
                <a:solidFill>
                  <a:srgbClr val="000000"/>
                </a:solidFill>
                <a:latin typeface="Poppins Bold"/>
                <a:ea typeface="Poppins Bold"/>
                <a:cs typeface="Poppins Bold"/>
                <a:sym typeface="Poppins Bold"/>
              </a:rPr>
              <a:t>fondas</a:t>
            </a:r>
            <a:r>
              <a:rPr lang="en-US" sz="2800" b="1" dirty="0">
                <a:solidFill>
                  <a:srgbClr val="000000"/>
                </a:solidFill>
                <a:latin typeface="Poppins Bold"/>
                <a:ea typeface="Poppins Bold"/>
                <a:cs typeface="Poppins Bold"/>
                <a:sym typeface="Poppins Bold"/>
              </a:rPr>
              <a:t> </a:t>
            </a:r>
            <a:r>
              <a:rPr lang="en-US" sz="2800" dirty="0" err="1">
                <a:solidFill>
                  <a:srgbClr val="000000"/>
                </a:solidFill>
                <a:latin typeface="Poppins"/>
                <a:ea typeface="Poppins"/>
                <a:cs typeface="Poppins"/>
                <a:sym typeface="Poppins"/>
              </a:rPr>
              <a:t>ir</a:t>
            </a:r>
            <a:r>
              <a:rPr lang="en-US" sz="2800" dirty="0">
                <a:solidFill>
                  <a:srgbClr val="000000"/>
                </a:solidFill>
                <a:latin typeface="Poppins"/>
                <a:ea typeface="Poppins"/>
                <a:cs typeface="Poppins"/>
                <a:sym typeface="Poppins"/>
              </a:rPr>
              <a:t> </a:t>
            </a:r>
            <a:r>
              <a:rPr lang="en-US" sz="2800" b="1" dirty="0">
                <a:solidFill>
                  <a:srgbClr val="000000"/>
                </a:solidFill>
                <a:latin typeface="Poppins Bold"/>
                <a:ea typeface="Poppins Bold"/>
                <a:cs typeface="Poppins Bold"/>
                <a:sym typeface="Poppins Bold"/>
              </a:rPr>
              <a:t>@Lygių </a:t>
            </a:r>
            <a:r>
              <a:rPr lang="en-US" sz="2800" b="1" dirty="0" err="1">
                <a:solidFill>
                  <a:srgbClr val="000000"/>
                </a:solidFill>
                <a:latin typeface="Poppins Bold"/>
                <a:ea typeface="Poppins Bold"/>
                <a:cs typeface="Poppins Bold"/>
                <a:sym typeface="Poppins Bold"/>
              </a:rPr>
              <a:t>galimybių</a:t>
            </a:r>
            <a:r>
              <a:rPr lang="en-US" sz="2800" b="1" dirty="0">
                <a:solidFill>
                  <a:srgbClr val="000000"/>
                </a:solidFill>
                <a:latin typeface="Poppins Bold"/>
                <a:ea typeface="Poppins Bold"/>
                <a:cs typeface="Poppins Bold"/>
                <a:sym typeface="Poppins Bold"/>
              </a:rPr>
              <a:t> </a:t>
            </a:r>
            <a:r>
              <a:rPr lang="en-US" sz="2800" b="1" dirty="0" err="1">
                <a:solidFill>
                  <a:srgbClr val="000000"/>
                </a:solidFill>
                <a:latin typeface="Poppins Bold"/>
                <a:ea typeface="Poppins Bold"/>
                <a:cs typeface="Poppins Bold"/>
                <a:sym typeface="Poppins Bold"/>
              </a:rPr>
              <a:t>plėtros</a:t>
            </a:r>
            <a:r>
              <a:rPr lang="en-US" sz="2800" b="1" dirty="0">
                <a:solidFill>
                  <a:srgbClr val="000000"/>
                </a:solidFill>
                <a:latin typeface="Poppins Bold"/>
                <a:ea typeface="Poppins Bold"/>
                <a:cs typeface="Poppins Bold"/>
                <a:sym typeface="Poppins Bold"/>
              </a:rPr>
              <a:t> </a:t>
            </a:r>
            <a:r>
              <a:rPr lang="en-US" sz="2800" b="1" dirty="0" err="1">
                <a:solidFill>
                  <a:srgbClr val="000000"/>
                </a:solidFill>
                <a:latin typeface="Poppins Bold"/>
                <a:ea typeface="Poppins Bold"/>
                <a:cs typeface="Poppins Bold"/>
                <a:sym typeface="Poppins Bold"/>
              </a:rPr>
              <a:t>centras</a:t>
            </a:r>
            <a:endParaRPr lang="en-US" sz="2800" dirty="0">
              <a:solidFill>
                <a:srgbClr val="000000"/>
              </a:solidFill>
              <a:latin typeface="Poppins Bold"/>
              <a:ea typeface="Poppins"/>
              <a:cs typeface="Poppins"/>
            </a:endParaRPr>
          </a:p>
          <a:p>
            <a:pPr algn="l">
              <a:lnSpc>
                <a:spcPts val="3581"/>
              </a:lnSpc>
            </a:pPr>
            <a:endParaRPr lang="en-US" sz="2842" dirty="0">
              <a:solidFill>
                <a:srgbClr val="000000"/>
              </a:solidFill>
              <a:latin typeface="Poppins"/>
              <a:ea typeface="Poppins"/>
              <a:cs typeface="Poppins"/>
              <a:sym typeface="Poppins"/>
            </a:endParaRPr>
          </a:p>
          <a:p>
            <a:pPr marL="613410" lvl="1" indent="-306705" algn="l">
              <a:lnSpc>
                <a:spcPts val="3581"/>
              </a:lnSpc>
              <a:buFont typeface="Arial"/>
              <a:buChar char="•"/>
            </a:pPr>
            <a:r>
              <a:rPr lang="en-US" sz="2842" dirty="0" err="1">
                <a:solidFill>
                  <a:srgbClr val="000000"/>
                </a:solidFill>
                <a:latin typeface="Poppins"/>
                <a:ea typeface="Poppins"/>
                <a:cs typeface="Poppins"/>
                <a:sym typeface="Poppins"/>
              </a:rPr>
              <a:t>Tokiu</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būdu</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mes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greičiau</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pamatysime</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Jūsų</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veiklas</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ir</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galėsime</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pristatyti</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savo</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auditorijai</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Tačiau</a:t>
            </a:r>
            <a:r>
              <a:rPr lang="en-US" sz="2842" dirty="0">
                <a:solidFill>
                  <a:srgbClr val="000000"/>
                </a:solidFill>
                <a:latin typeface="Poppins"/>
                <a:ea typeface="Poppins"/>
                <a:cs typeface="Poppins"/>
                <a:sym typeface="Poppins"/>
              </a:rPr>
              <a:t> tai </a:t>
            </a:r>
            <a:r>
              <a:rPr lang="en-US" sz="2842" dirty="0" err="1">
                <a:solidFill>
                  <a:srgbClr val="000000"/>
                </a:solidFill>
                <a:latin typeface="Poppins"/>
                <a:ea typeface="Poppins"/>
                <a:cs typeface="Poppins"/>
                <a:sym typeface="Poppins"/>
              </a:rPr>
              <a:t>nėra</a:t>
            </a:r>
            <a:r>
              <a:rPr lang="en-US" sz="2842" dirty="0">
                <a:solidFill>
                  <a:srgbClr val="000000"/>
                </a:solidFill>
                <a:latin typeface="Poppins"/>
                <a:ea typeface="Poppins"/>
                <a:cs typeface="Poppins"/>
                <a:sym typeface="Poppins"/>
              </a:rPr>
              <a:t> </a:t>
            </a:r>
            <a:r>
              <a:rPr lang="en-US" sz="2842" dirty="0" err="1">
                <a:solidFill>
                  <a:srgbClr val="000000"/>
                </a:solidFill>
                <a:latin typeface="Poppins"/>
                <a:ea typeface="Poppins"/>
                <a:cs typeface="Poppins"/>
                <a:sym typeface="Poppins"/>
              </a:rPr>
              <a:t>privaloma</a:t>
            </a:r>
            <a:r>
              <a:rPr lang="en-US" sz="2842" dirty="0">
                <a:solidFill>
                  <a:srgbClr val="000000"/>
                </a:solidFill>
                <a:latin typeface="Poppins"/>
                <a:ea typeface="Poppins"/>
                <a:cs typeface="Poppins"/>
                <a:sym typeface="Poppins"/>
              </a:rPr>
              <a:t>! </a:t>
            </a:r>
            <a:endParaRPr lang="lt-LT" sz="2842" dirty="0">
              <a:solidFill>
                <a:srgbClr val="000000"/>
              </a:solidFill>
              <a:latin typeface="Poppins"/>
              <a:ea typeface="Poppins"/>
              <a:cs typeface="Poppins"/>
            </a:endParaRPr>
          </a:p>
          <a:p>
            <a:pPr marL="613410" lvl="1" indent="-306705" algn="l">
              <a:lnSpc>
                <a:spcPts val="3581"/>
              </a:lnSpc>
              <a:buFont typeface="Arial"/>
              <a:buChar char="•"/>
            </a:pPr>
            <a:endParaRPr lang="lt-LT" sz="2842" dirty="0">
              <a:solidFill>
                <a:srgbClr val="000000"/>
              </a:solidFill>
              <a:latin typeface="Poppins"/>
              <a:ea typeface="Poppins"/>
              <a:cs typeface="Poppins"/>
            </a:endParaRPr>
          </a:p>
          <a:p>
            <a:pPr marL="613410" lvl="1" indent="-306705">
              <a:lnSpc>
                <a:spcPts val="3581"/>
              </a:lnSpc>
              <a:buFont typeface="Arial"/>
              <a:buChar char="•"/>
            </a:pPr>
            <a:r>
              <a:rPr lang="lt-LT" sz="2800" dirty="0">
                <a:latin typeface="Poppins"/>
                <a:cs typeface="Poppins"/>
              </a:rPr>
              <a:t>Rašydami postus socialiniams tinklams ar spaudai, savo svetainei atminkite – rašote savo auditorijai! Kalbėkite apie tai, kas jiems svarbu ir kokią vertę jiems siūlote! </a:t>
            </a:r>
          </a:p>
          <a:p>
            <a:pPr marL="613410" lvl="1" indent="-306705" algn="l">
              <a:lnSpc>
                <a:spcPts val="3581"/>
              </a:lnSpc>
              <a:buFont typeface="Arial"/>
              <a:buChar char="•"/>
            </a:pPr>
            <a:endParaRPr lang="lt-LT" sz="2842" dirty="0">
              <a:solidFill>
                <a:srgbClr val="000000"/>
              </a:solidFill>
              <a:latin typeface="Poppins"/>
              <a:ea typeface="Poppins"/>
              <a:cs typeface="Poppins"/>
            </a:endParaRPr>
          </a:p>
          <a:p>
            <a:pPr marL="613410" lvl="1" indent="-306705" algn="l">
              <a:lnSpc>
                <a:spcPts val="3581"/>
              </a:lnSpc>
              <a:buFont typeface="Arial"/>
              <a:buChar char="•"/>
            </a:pPr>
            <a:endParaRPr lang="en-US" sz="2842" dirty="0">
              <a:solidFill>
                <a:srgbClr val="000000"/>
              </a:solidFill>
              <a:latin typeface="Poppins"/>
              <a:ea typeface="Poppins"/>
              <a:cs typeface="Poppins"/>
            </a:endParaRPr>
          </a:p>
          <a:p>
            <a:pPr algn="l">
              <a:lnSpc>
                <a:spcPts val="3581"/>
              </a:lnSpc>
            </a:pPr>
            <a:endParaRPr lang="en-US" sz="2842" dirty="0">
              <a:solidFill>
                <a:srgbClr val="000000"/>
              </a:solidFill>
              <a:latin typeface="Poppins"/>
              <a:ea typeface="Poppins"/>
              <a:cs typeface="Poppins"/>
              <a:sym typeface="Poppins"/>
            </a:endParaRPr>
          </a:p>
          <a:p>
            <a:pPr algn="l">
              <a:lnSpc>
                <a:spcPts val="3581"/>
              </a:lnSpc>
            </a:pPr>
            <a:endParaRPr lang="en-US" sz="2842" dirty="0">
              <a:solidFill>
                <a:srgbClr val="000000"/>
              </a:solidFill>
              <a:latin typeface="Poppins"/>
              <a:ea typeface="Poppins"/>
              <a:cs typeface="Poppins"/>
              <a:sym typeface="Poppins"/>
            </a:endParaRPr>
          </a:p>
          <a:p>
            <a:pPr algn="l">
              <a:lnSpc>
                <a:spcPts val="3581"/>
              </a:lnSpc>
            </a:pPr>
            <a:endParaRPr lang="en-US" sz="2842" dirty="0">
              <a:solidFill>
                <a:srgbClr val="000000"/>
              </a:solidFill>
              <a:latin typeface="Poppins"/>
              <a:ea typeface="Poppins"/>
              <a:cs typeface="Poppins"/>
              <a:sym typeface="Poppins"/>
            </a:endParaRPr>
          </a:p>
        </p:txBody>
      </p:sp>
      <p:sp>
        <p:nvSpPr>
          <p:cNvPr id="11" name="TextBox 11"/>
          <p:cNvSpPr txBox="1"/>
          <p:nvPr/>
        </p:nvSpPr>
        <p:spPr>
          <a:xfrm>
            <a:off x="545068" y="543931"/>
            <a:ext cx="13192317" cy="1935177"/>
          </a:xfrm>
          <a:prstGeom prst="rect">
            <a:avLst/>
          </a:prstGeom>
        </p:spPr>
        <p:txBody>
          <a:bodyPr lIns="0" tIns="0" rIns="0" bIns="0" rtlCol="0" anchor="t">
            <a:spAutoFit/>
          </a:bodyPr>
          <a:lstStyle/>
          <a:p>
            <a:pPr algn="l">
              <a:lnSpc>
                <a:spcPts val="5713"/>
              </a:lnSpc>
            </a:pPr>
            <a:r>
              <a:rPr lang="en-US" sz="4534" b="1">
                <a:solidFill>
                  <a:srgbClr val="FFFFFF"/>
                </a:solidFill>
                <a:latin typeface="Poppins Bold"/>
                <a:ea typeface="Poppins Bold"/>
                <a:cs typeface="Poppins Bold"/>
                <a:sym typeface="Poppins Bold"/>
              </a:rPr>
              <a:t>KOMUNIKACIJA SOCIALINIUOSE TINKLUOSE</a:t>
            </a:r>
          </a:p>
          <a:p>
            <a:pPr algn="l">
              <a:lnSpc>
                <a:spcPts val="9370"/>
              </a:lnSpc>
            </a:pPr>
            <a:endParaRPr lang="en-US" sz="4534" b="1">
              <a:solidFill>
                <a:srgbClr val="FFFFFF"/>
              </a:solidFill>
              <a:latin typeface="Poppins Bold"/>
              <a:ea typeface="Poppins Bold"/>
              <a:cs typeface="Poppins Bold"/>
              <a:sym typeface="Poppins Bold"/>
            </a:endParaRPr>
          </a:p>
        </p:txBody>
      </p:sp>
      <p:sp>
        <p:nvSpPr>
          <p:cNvPr id="12" name="Slide Number Placeholder 11">
            <a:extLst>
              <a:ext uri="{FF2B5EF4-FFF2-40B4-BE49-F238E27FC236}">
                <a16:creationId xmlns:a16="http://schemas.microsoft.com/office/drawing/2014/main" id="{732B9449-A494-7882-9F51-96C3F1F5C671}"/>
              </a:ext>
            </a:extLst>
          </p:cNvPr>
          <p:cNvSpPr>
            <a:spLocks noGrp="1"/>
          </p:cNvSpPr>
          <p:nvPr>
            <p:ph type="sldNum" sz="quarter" idx="12"/>
          </p:nvPr>
        </p:nvSpPr>
        <p:spPr/>
        <p:txBody>
          <a:bodyPr/>
          <a:lstStyle/>
          <a:p>
            <a:fld id="{B6F15528-21DE-4FAA-801E-634DDDAF4B2B}" type="slidenum">
              <a:rPr lang="en-US" smtClean="0"/>
              <a:pPr/>
              <a:t>8</a:t>
            </a:fld>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4215C22FAEE643B72A0168FD9BECB9" ma:contentTypeVersion="14" ma:contentTypeDescription="Create a new document." ma:contentTypeScope="" ma:versionID="2d7e49388a6e109c8cb72096b7abc085">
  <xsd:schema xmlns:xsd="http://www.w3.org/2001/XMLSchema" xmlns:xs="http://www.w3.org/2001/XMLSchema" xmlns:p="http://schemas.microsoft.com/office/2006/metadata/properties" xmlns:ns2="db2d6d46-c22b-4306-980c-5f9285481759" xmlns:ns3="5916906a-72ca-427e-b58d-ed28e2728a3a" targetNamespace="http://schemas.microsoft.com/office/2006/metadata/properties" ma:root="true" ma:fieldsID="4e794a0b5e31f4be01c150b869f0ca57" ns2:_="" ns3:_="">
    <xsd:import namespace="db2d6d46-c22b-4306-980c-5f9285481759"/>
    <xsd:import namespace="5916906a-72ca-427e-b58d-ed28e2728a3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2:Statusa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2d6d46-c22b-4306-980c-5f92854817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2d256a4-2183-4878-a7e5-dd07fd554de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Statusas" ma:index="21" nillable="true" ma:displayName="Statusas" ma:format="Dropdown" ma:internalName="Statusas">
      <xsd:complexType>
        <xsd:complexContent>
          <xsd:extension base="dms:MultiChoice">
            <xsd:sequence>
              <xsd:element name="Value" maxOccurs="unbounded" minOccurs="0" nillable="true">
                <xsd:simpleType>
                  <xsd:restriction base="dms:Choice">
                    <xsd:enumeration value="Baigta"/>
                    <xsd:enumeration value="Tikrinama"/>
                    <xsd:enumeration value="Nepradėta tikrinti"/>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916906a-72ca-427e-b58d-ed28e2728a3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abc5633-3033-41d8-97f2-dd4409c97057}" ma:internalName="TaxCatchAll" ma:showField="CatchAllData" ma:web="5916906a-72ca-427e-b58d-ed28e2728a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b2d6d46-c22b-4306-980c-5f9285481759">
      <Terms xmlns="http://schemas.microsoft.com/office/infopath/2007/PartnerControls"/>
    </lcf76f155ced4ddcb4097134ff3c332f>
    <TaxCatchAll xmlns="5916906a-72ca-427e-b58d-ed28e2728a3a" xsi:nil="true"/>
    <Statusas xmlns="db2d6d46-c22b-4306-980c-5f928548175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BB6163-8625-489D-A885-06DE6CC272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2d6d46-c22b-4306-980c-5f9285481759"/>
    <ds:schemaRef ds:uri="5916906a-72ca-427e-b58d-ed28e2728a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2E58F8-C6F0-4183-BA25-AA08458CA8F7}">
  <ds:schemaRefs>
    <ds:schemaRef ds:uri="http://schemas.microsoft.com/office/2006/metadata/properties"/>
    <ds:schemaRef ds:uri="http://schemas.microsoft.com/office/infopath/2007/PartnerControls"/>
    <ds:schemaRef ds:uri="db2d6d46-c22b-4306-980c-5f9285481759"/>
    <ds:schemaRef ds:uri="5916906a-72ca-427e-b58d-ed28e2728a3a"/>
  </ds:schemaRefs>
</ds:datastoreItem>
</file>

<file path=customXml/itemProps3.xml><?xml version="1.0" encoding="utf-8"?>
<ds:datastoreItem xmlns:ds="http://schemas.openxmlformats.org/officeDocument/2006/customXml" ds:itemID="{71C20E81-0FAA-4F3A-99CA-B617780711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TotalTime>
  <Words>631</Words>
  <Application>Microsoft Office PowerPoint</Application>
  <PresentationFormat>Pasirinktinai</PresentationFormat>
  <Paragraphs>114</Paragraphs>
  <Slides>8</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8</vt:i4>
      </vt:variant>
    </vt:vector>
  </HeadingPairs>
  <TitlesOfParts>
    <vt:vector size="15" baseType="lpstr">
      <vt:lpstr>Poppins Italics</vt:lpstr>
      <vt:lpstr>Poppins</vt:lpstr>
      <vt:lpstr>Poppins Bold</vt:lpstr>
      <vt:lpstr>Calibri</vt:lpstr>
      <vt:lpstr>Arial</vt:lpstr>
      <vt:lpstr>Aptos</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Veikiam! event cover (Pateiktis (16:9))</dc:title>
  <dc:creator>Marta Gadeikienė</dc:creator>
  <cp:lastModifiedBy>Aistė Ramaškevičė</cp:lastModifiedBy>
  <cp:revision>631</cp:revision>
  <dcterms:created xsi:type="dcterms:W3CDTF">2006-08-16T00:00:00Z</dcterms:created>
  <dcterms:modified xsi:type="dcterms:W3CDTF">2026-01-27T07:45:29Z</dcterms:modified>
  <dc:identifier>DAGqgM55JTg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0x0101008A4215C22FAEE643B72A0168FD9BECB9</vt:lpwstr>
  </property>
  <property fmtid="{D5CDD505-2E9C-101B-9397-08002B2CF9AE}" pid="3" name="MediaServiceImageTags">
    <vt:lpwstr/>
  </property>
</Properties>
</file>